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6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85305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9434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2478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4625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19253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33638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32361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92192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55833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9062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58863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966481-B1FF-4E54-9CF8-F05B3D360539}" type="datetimeFigureOut">
              <a:rPr lang="en-US" smtClean="0"/>
              <a:t>2/12/2020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533398-D7D7-40AE-A1CE-4A2EA860EB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95894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1828800"/>
            <a:ext cx="9195582" cy="1547446"/>
          </a:xfrm>
        </p:spPr>
        <p:txBody>
          <a:bodyPr>
            <a:normAutofit/>
          </a:bodyPr>
          <a:lstStyle/>
          <a:p>
            <a:r>
              <a:rPr lang="sr-Cyrl-RS" sz="4000" dirty="0" smtClean="0"/>
              <a:t>Како се васпитач припрема за интерпретацију књижевног дела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4791106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r-Cyrl-RS" dirty="0" smtClean="0"/>
          </a:p>
          <a:p>
            <a:endParaRPr lang="sr-Cyrl-RS" dirty="0"/>
          </a:p>
          <a:p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545101" y="184713"/>
            <a:ext cx="10187353" cy="61093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540385" algn="just">
              <a:lnSpc>
                <a:spcPct val="115000"/>
              </a:lnSpc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Припрема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васпитача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за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изражајно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читање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може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вршити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уз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помоћ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следећи</a:t>
            </a:r>
            <a:r>
              <a:rPr lang="sr-Cyrl-R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х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налога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</a:p>
          <a:p>
            <a:pPr marL="342900" marR="0" lvl="0" indent="-34290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Прочитајте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одабрани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одломак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неколико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пута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себи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 marL="342900" marR="0" lvl="0" indent="-34290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Подвуците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речи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које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ћете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посебно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нагласити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приликом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изражајног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читања</a:t>
            </a:r>
            <a:endParaRPr lang="en-US" sz="2000" b="1" dirty="0" smtClean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marR="0" lvl="0" indent="-34290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Размислите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где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ћете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застати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 marL="342900" marR="0" lvl="0" indent="-34290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Краћу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паузу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обележите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једном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усправном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цртом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, а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дужу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двема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</a:p>
          <a:p>
            <a:pPr marL="342900" marR="0" lvl="0" indent="-34290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Речи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изговарајте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јасно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и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чујно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трудећи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их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природно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артикулишете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 marL="342900" marR="0" lvl="0" indent="-34290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Према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свом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језичком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осећању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и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доживљају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прочитаног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текста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подвуците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речи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или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синтагме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које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желите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посебно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нагласите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 marL="342900" marR="0" lvl="0" indent="-34290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Планирајте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брзину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(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темпо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)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читања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појединих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делова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текста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 marL="342900" marR="0" lvl="0" indent="-34290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Правилно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дишите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и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потрудите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изговарате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речи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целости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 marL="342900" marR="0" lvl="0" indent="-34290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Осетите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мелодију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реченица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или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стихова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(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интонацију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). </a:t>
            </a:r>
          </a:p>
          <a:p>
            <a:pPr marL="342900" marR="0" lvl="0" indent="-34290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Своје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читање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ускладите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интерпункцијом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(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ако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је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уметничком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тексту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заступљена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),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али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дајте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себи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и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извесну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слободу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при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интерпретативном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читању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или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казивању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која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је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усклађена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вашим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доживљајем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и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разумевањем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текста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који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чита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</a:p>
          <a:p>
            <a:pPr marL="342900" marR="0" lvl="0" indent="-34290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Одговарајућим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преношењем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субјективног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доживљаја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текста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слушаоцима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обезбеђује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се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позитивно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мотивисање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деце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за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разговор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о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тексту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који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ће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потом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 err="1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уследити</a:t>
            </a:r>
            <a:r>
              <a:rPr lang="en-US" sz="20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20775149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365760"/>
            <a:ext cx="10515600" cy="5811203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sr-Cyrl-RS" dirty="0" smtClean="0"/>
              <a:t>Подсетимо се </a:t>
            </a:r>
            <a:r>
              <a:rPr lang="en-US" dirty="0" err="1" smtClean="0"/>
              <a:t>стваралачких</a:t>
            </a:r>
            <a:r>
              <a:rPr lang="en-US" dirty="0" smtClean="0"/>
              <a:t> </a:t>
            </a:r>
            <a:r>
              <a:rPr lang="en-US" dirty="0" err="1"/>
              <a:t>активности</a:t>
            </a:r>
            <a:r>
              <a:rPr lang="en-US" dirty="0"/>
              <a:t> </a:t>
            </a:r>
            <a:r>
              <a:rPr lang="en-US" dirty="0" err="1" smtClean="0"/>
              <a:t>пре</a:t>
            </a:r>
            <a:r>
              <a:rPr lang="en-US" dirty="0"/>
              <a:t>, </a:t>
            </a:r>
            <a:r>
              <a:rPr lang="en-US" dirty="0" err="1"/>
              <a:t>током</a:t>
            </a:r>
            <a:r>
              <a:rPr lang="en-US" dirty="0"/>
              <a:t> и </a:t>
            </a:r>
            <a:r>
              <a:rPr lang="en-US" dirty="0" err="1"/>
              <a:t>након</a:t>
            </a:r>
            <a:r>
              <a:rPr lang="en-US" dirty="0"/>
              <a:t> </a:t>
            </a:r>
            <a:r>
              <a:rPr lang="en-US" dirty="0" err="1"/>
              <a:t>интерпретације</a:t>
            </a:r>
            <a:r>
              <a:rPr lang="en-US" dirty="0"/>
              <a:t> </a:t>
            </a:r>
            <a:r>
              <a:rPr lang="en-US" dirty="0" err="1"/>
              <a:t>књижевноуметничког</a:t>
            </a:r>
            <a:r>
              <a:rPr lang="en-US" dirty="0"/>
              <a:t> </a:t>
            </a:r>
            <a:r>
              <a:rPr lang="en-US" dirty="0" err="1"/>
              <a:t>текста</a:t>
            </a:r>
            <a:r>
              <a:rPr lang="en-US" dirty="0"/>
              <a:t>, </a:t>
            </a:r>
            <a:r>
              <a:rPr lang="en-US" dirty="0" err="1"/>
              <a:t>односно</a:t>
            </a:r>
            <a:r>
              <a:rPr lang="en-US" dirty="0"/>
              <a:t> </a:t>
            </a:r>
            <a:r>
              <a:rPr lang="en-US" dirty="0" err="1" smtClean="0"/>
              <a:t>методичких</a:t>
            </a:r>
            <a:r>
              <a:rPr lang="en-US" dirty="0" smtClean="0"/>
              <a:t> </a:t>
            </a:r>
            <a:r>
              <a:rPr lang="en-US" dirty="0" err="1"/>
              <a:t>активности</a:t>
            </a:r>
            <a:r>
              <a:rPr lang="en-US" dirty="0"/>
              <a:t> </a:t>
            </a:r>
            <a:r>
              <a:rPr lang="en-US" dirty="0" err="1"/>
              <a:t>које</a:t>
            </a:r>
            <a:r>
              <a:rPr lang="en-US" dirty="0"/>
              <a:t> </a:t>
            </a:r>
            <a:r>
              <a:rPr lang="en-US" dirty="0" err="1"/>
              <a:t>се</a:t>
            </a:r>
            <a:r>
              <a:rPr lang="en-US" dirty="0"/>
              <a:t> </a:t>
            </a:r>
            <a:r>
              <a:rPr lang="en-US" dirty="0" err="1"/>
              <a:t>организују</a:t>
            </a:r>
            <a:r>
              <a:rPr lang="en-US" dirty="0"/>
              <a:t> у </a:t>
            </a:r>
            <a:r>
              <a:rPr lang="en-US" dirty="0" err="1"/>
              <a:t>циљу</a:t>
            </a:r>
            <a:r>
              <a:rPr lang="en-US" dirty="0"/>
              <a:t> </a:t>
            </a:r>
            <a:r>
              <a:rPr lang="en-US" dirty="0" err="1"/>
              <a:t>мотивисања</a:t>
            </a:r>
            <a:r>
              <a:rPr lang="en-US" dirty="0"/>
              <a:t> </a:t>
            </a:r>
            <a:r>
              <a:rPr lang="sr-Cyrl-RS" dirty="0" smtClean="0"/>
              <a:t>деце</a:t>
            </a:r>
            <a:r>
              <a:rPr lang="en-US" dirty="0" smtClean="0"/>
              <a:t> </a:t>
            </a:r>
            <a:r>
              <a:rPr lang="en-US" dirty="0" err="1" smtClean="0"/>
              <a:t>за</a:t>
            </a:r>
            <a:r>
              <a:rPr lang="en-US" dirty="0" smtClean="0"/>
              <a:t> </a:t>
            </a:r>
            <a:r>
              <a:rPr lang="en-US" dirty="0" err="1" smtClean="0"/>
              <a:t>доживљавање</a:t>
            </a:r>
            <a:r>
              <a:rPr lang="en-US" dirty="0" smtClean="0"/>
              <a:t> </a:t>
            </a:r>
            <a:r>
              <a:rPr lang="en-US" dirty="0" err="1"/>
              <a:t>књижевног</a:t>
            </a:r>
            <a:r>
              <a:rPr lang="en-US" dirty="0"/>
              <a:t> </a:t>
            </a:r>
            <a:r>
              <a:rPr lang="en-US" dirty="0" err="1"/>
              <a:t>дел</a:t>
            </a:r>
            <a:r>
              <a:rPr lang="sr-Cyrl-RS" dirty="0" smtClean="0"/>
              <a:t>а:</a:t>
            </a:r>
          </a:p>
          <a:p>
            <a:pPr lvl="0"/>
            <a:r>
              <a:rPr lang="en-US" dirty="0" err="1"/>
              <a:t>радозналост</a:t>
            </a:r>
            <a:r>
              <a:rPr lang="en-US" dirty="0"/>
              <a:t> – </a:t>
            </a:r>
            <a:r>
              <a:rPr lang="en-US" dirty="0" err="1"/>
              <a:t>настојање</a:t>
            </a:r>
            <a:r>
              <a:rPr lang="en-US" dirty="0"/>
              <a:t> </a:t>
            </a:r>
            <a:r>
              <a:rPr lang="en-US" dirty="0" err="1"/>
              <a:t>да</a:t>
            </a:r>
            <a:r>
              <a:rPr lang="en-US" dirty="0"/>
              <a:t> </a:t>
            </a:r>
            <a:r>
              <a:rPr lang="en-US" dirty="0" err="1"/>
              <a:t>се</a:t>
            </a:r>
            <a:r>
              <a:rPr lang="en-US" dirty="0"/>
              <a:t> у </a:t>
            </a:r>
            <a:r>
              <a:rPr lang="en-US" dirty="0" err="1"/>
              <a:t>обичним</a:t>
            </a:r>
            <a:r>
              <a:rPr lang="en-US" dirty="0"/>
              <a:t> </a:t>
            </a:r>
            <a:r>
              <a:rPr lang="en-US" dirty="0" err="1"/>
              <a:t>стварима</a:t>
            </a:r>
            <a:r>
              <a:rPr lang="en-US" dirty="0"/>
              <a:t> </a:t>
            </a:r>
            <a:r>
              <a:rPr lang="en-US" dirty="0" err="1"/>
              <a:t>тражи</a:t>
            </a:r>
            <a:r>
              <a:rPr lang="en-US" dirty="0"/>
              <a:t> </a:t>
            </a:r>
            <a:r>
              <a:rPr lang="en-US" dirty="0" err="1"/>
              <a:t>необичност</a:t>
            </a:r>
            <a:r>
              <a:rPr lang="en-US" dirty="0"/>
              <a:t>;</a:t>
            </a:r>
          </a:p>
          <a:p>
            <a:pPr lvl="0"/>
            <a:r>
              <a:rPr lang="en-US" dirty="0" err="1"/>
              <a:t>слобода</a:t>
            </a:r>
            <a:r>
              <a:rPr lang="en-US" dirty="0"/>
              <a:t> у </a:t>
            </a:r>
            <a:r>
              <a:rPr lang="en-US" dirty="0" err="1"/>
              <a:t>стицању</a:t>
            </a:r>
            <a:r>
              <a:rPr lang="en-US" dirty="0"/>
              <a:t> </a:t>
            </a:r>
            <a:r>
              <a:rPr lang="en-US" dirty="0" err="1"/>
              <a:t>знања</a:t>
            </a:r>
            <a:r>
              <a:rPr lang="en-US" dirty="0"/>
              <a:t>, </a:t>
            </a:r>
            <a:r>
              <a:rPr lang="en-US" dirty="0" err="1" smtClean="0"/>
              <a:t>без</a:t>
            </a:r>
            <a:r>
              <a:rPr lang="en-US" dirty="0" smtClean="0"/>
              <a:t> </a:t>
            </a:r>
            <a:r>
              <a:rPr lang="en-US" dirty="0" err="1"/>
              <a:t>притиска</a:t>
            </a:r>
            <a:r>
              <a:rPr lang="en-US" dirty="0"/>
              <a:t> </a:t>
            </a:r>
            <a:r>
              <a:rPr lang="en-US" dirty="0" err="1"/>
              <a:t>или</a:t>
            </a:r>
            <a:r>
              <a:rPr lang="en-US" dirty="0"/>
              <a:t> </a:t>
            </a:r>
            <a:r>
              <a:rPr lang="en-US" dirty="0" err="1"/>
              <a:t>страха</a:t>
            </a:r>
            <a:r>
              <a:rPr lang="en-US" dirty="0"/>
              <a:t> </a:t>
            </a:r>
            <a:r>
              <a:rPr lang="en-US" dirty="0" err="1"/>
              <a:t>од</a:t>
            </a:r>
            <a:r>
              <a:rPr lang="en-US" dirty="0"/>
              <a:t> </a:t>
            </a:r>
            <a:r>
              <a:rPr lang="en-US" dirty="0" err="1"/>
              <a:t>казне</a:t>
            </a:r>
            <a:r>
              <a:rPr lang="sr-Cyrl-RS" dirty="0"/>
              <a:t> и </a:t>
            </a:r>
            <a:r>
              <a:rPr lang="en-US" dirty="0" err="1"/>
              <a:t>погрешног</a:t>
            </a:r>
            <a:r>
              <a:rPr lang="en-US" dirty="0"/>
              <a:t> </a:t>
            </a:r>
            <a:r>
              <a:rPr lang="en-US" dirty="0" err="1"/>
              <a:t>одговора</a:t>
            </a:r>
            <a:r>
              <a:rPr lang="en-US" dirty="0"/>
              <a:t> </a:t>
            </a:r>
            <a:r>
              <a:rPr lang="en-US" dirty="0" err="1"/>
              <a:t>или</a:t>
            </a:r>
            <a:r>
              <a:rPr lang="en-US" dirty="0"/>
              <a:t> </a:t>
            </a:r>
            <a:r>
              <a:rPr lang="en-US" dirty="0" err="1"/>
              <a:t>незнања</a:t>
            </a:r>
            <a:r>
              <a:rPr lang="en-US" dirty="0"/>
              <a:t>;</a:t>
            </a:r>
          </a:p>
          <a:p>
            <a:pPr lvl="0"/>
            <a:r>
              <a:rPr lang="en-US" dirty="0" err="1"/>
              <a:t>отвореност</a:t>
            </a:r>
            <a:r>
              <a:rPr lang="en-US" dirty="0"/>
              <a:t> </a:t>
            </a:r>
            <a:r>
              <a:rPr lang="en-US" dirty="0" err="1"/>
              <a:t>за</a:t>
            </a:r>
            <a:r>
              <a:rPr lang="en-US" dirty="0"/>
              <a:t> </a:t>
            </a:r>
            <a:r>
              <a:rPr lang="en-US" dirty="0" err="1"/>
              <a:t>нове</a:t>
            </a:r>
            <a:r>
              <a:rPr lang="en-US" dirty="0"/>
              <a:t> </a:t>
            </a:r>
            <a:r>
              <a:rPr lang="en-US" dirty="0" err="1"/>
              <a:t>идеје</a:t>
            </a:r>
            <a:r>
              <a:rPr lang="en-US" dirty="0"/>
              <a:t> и </a:t>
            </a:r>
            <a:r>
              <a:rPr lang="en-US" dirty="0" err="1"/>
              <a:t>естетску</a:t>
            </a:r>
            <a:r>
              <a:rPr lang="en-US" dirty="0"/>
              <a:t> </a:t>
            </a:r>
            <a:r>
              <a:rPr lang="en-US" dirty="0" err="1"/>
              <a:t>осетљивост</a:t>
            </a:r>
            <a:r>
              <a:rPr lang="en-US" dirty="0"/>
              <a:t> </a:t>
            </a:r>
            <a:r>
              <a:rPr lang="en-US" dirty="0" err="1"/>
              <a:t>духа</a:t>
            </a:r>
            <a:r>
              <a:rPr lang="en-US" dirty="0"/>
              <a:t>;</a:t>
            </a:r>
          </a:p>
          <a:p>
            <a:pPr lvl="0"/>
            <a:r>
              <a:rPr lang="en-US" dirty="0" err="1"/>
              <a:t>стваралачко</a:t>
            </a:r>
            <a:r>
              <a:rPr lang="en-US" dirty="0"/>
              <a:t> </a:t>
            </a:r>
            <a:r>
              <a:rPr lang="en-US" dirty="0" err="1"/>
              <a:t>посматрање</a:t>
            </a:r>
            <a:r>
              <a:rPr lang="en-US" dirty="0"/>
              <a:t> – </a:t>
            </a:r>
            <a:r>
              <a:rPr lang="en-US" dirty="0" err="1"/>
              <a:t>уочавање</a:t>
            </a:r>
            <a:r>
              <a:rPr lang="en-US" dirty="0"/>
              <a:t> </a:t>
            </a:r>
            <a:r>
              <a:rPr lang="en-US" dirty="0" err="1"/>
              <a:t>удаљених</a:t>
            </a:r>
            <a:r>
              <a:rPr lang="en-US" dirty="0"/>
              <a:t> </a:t>
            </a:r>
            <a:r>
              <a:rPr lang="en-US" dirty="0" err="1"/>
              <a:t>веза</a:t>
            </a:r>
            <a:r>
              <a:rPr lang="en-US" dirty="0"/>
              <a:t> и </a:t>
            </a:r>
            <a:r>
              <a:rPr lang="en-US" dirty="0" err="1"/>
              <a:t>односа</a:t>
            </a:r>
            <a:r>
              <a:rPr lang="en-US" dirty="0"/>
              <a:t>, </a:t>
            </a:r>
            <a:r>
              <a:rPr lang="en-US" dirty="0" err="1"/>
              <a:t>који</a:t>
            </a:r>
            <a:r>
              <a:rPr lang="en-US" dirty="0"/>
              <a:t> </a:t>
            </a:r>
            <a:r>
              <a:rPr lang="en-US" dirty="0" err="1"/>
              <a:t>се</a:t>
            </a:r>
            <a:r>
              <a:rPr lang="en-US" dirty="0"/>
              <a:t> </a:t>
            </a:r>
            <a:r>
              <a:rPr lang="en-US" dirty="0" err="1"/>
              <a:t>на</a:t>
            </a:r>
            <a:r>
              <a:rPr lang="en-US" dirty="0"/>
              <a:t> </a:t>
            </a:r>
            <a:r>
              <a:rPr lang="en-US" dirty="0" err="1"/>
              <a:t>први</a:t>
            </a:r>
            <a:r>
              <a:rPr lang="en-US" dirty="0"/>
              <a:t> </a:t>
            </a:r>
            <a:r>
              <a:rPr lang="en-US" dirty="0" err="1"/>
              <a:t>поглед</a:t>
            </a:r>
            <a:r>
              <a:rPr lang="en-US" dirty="0"/>
              <a:t> </a:t>
            </a:r>
            <a:r>
              <a:rPr lang="en-US" dirty="0" err="1"/>
              <a:t>не</a:t>
            </a:r>
            <a:r>
              <a:rPr lang="en-US" dirty="0"/>
              <a:t> </a:t>
            </a:r>
            <a:r>
              <a:rPr lang="en-US" dirty="0" err="1"/>
              <a:t>могу</a:t>
            </a:r>
            <a:r>
              <a:rPr lang="en-US" dirty="0"/>
              <a:t> </a:t>
            </a:r>
            <a:r>
              <a:rPr lang="en-US" dirty="0" err="1"/>
              <a:t>открити</a:t>
            </a:r>
            <a:r>
              <a:rPr lang="en-US" dirty="0"/>
              <a:t>, </a:t>
            </a:r>
            <a:r>
              <a:rPr lang="en-US" dirty="0" err="1"/>
              <a:t>као</a:t>
            </a:r>
            <a:r>
              <a:rPr lang="en-US" dirty="0"/>
              <a:t> и </a:t>
            </a:r>
            <a:r>
              <a:rPr lang="en-US" dirty="0" err="1"/>
              <a:t>одвајање</a:t>
            </a:r>
            <a:r>
              <a:rPr lang="en-US" dirty="0"/>
              <a:t> </a:t>
            </a:r>
            <a:r>
              <a:rPr lang="en-US" dirty="0" err="1"/>
              <a:t>битног</a:t>
            </a:r>
            <a:r>
              <a:rPr lang="en-US" dirty="0"/>
              <a:t> </a:t>
            </a:r>
            <a:r>
              <a:rPr lang="en-US" dirty="0" err="1"/>
              <a:t>од</a:t>
            </a:r>
            <a:r>
              <a:rPr lang="en-US" dirty="0"/>
              <a:t> </a:t>
            </a:r>
            <a:r>
              <a:rPr lang="en-US" dirty="0" err="1"/>
              <a:t>небитног</a:t>
            </a:r>
            <a:r>
              <a:rPr lang="en-US" dirty="0"/>
              <a:t>;</a:t>
            </a:r>
          </a:p>
          <a:p>
            <a:pPr lvl="0"/>
            <a:r>
              <a:rPr lang="en-US" dirty="0" err="1"/>
              <a:t>неконформизам</a:t>
            </a:r>
            <a:r>
              <a:rPr lang="en-US" dirty="0"/>
              <a:t> – </a:t>
            </a:r>
            <a:r>
              <a:rPr lang="en-US" dirty="0" err="1"/>
              <a:t>неприклањање</a:t>
            </a:r>
            <a:r>
              <a:rPr lang="en-US" dirty="0"/>
              <a:t> </a:t>
            </a:r>
            <a:r>
              <a:rPr lang="en-US" dirty="0" err="1"/>
              <a:t>устаљеном</a:t>
            </a:r>
            <a:r>
              <a:rPr lang="en-US" dirty="0"/>
              <a:t> </a:t>
            </a:r>
            <a:r>
              <a:rPr lang="en-US" dirty="0" err="1"/>
              <a:t>мишљењу</a:t>
            </a:r>
            <a:r>
              <a:rPr lang="en-US" dirty="0"/>
              <a:t> и </a:t>
            </a:r>
            <a:r>
              <a:rPr lang="en-US" dirty="0" err="1"/>
              <a:t>шаблону</a:t>
            </a:r>
            <a:r>
              <a:rPr lang="en-US" dirty="0"/>
              <a:t>;</a:t>
            </a:r>
          </a:p>
          <a:p>
            <a:pPr lvl="0"/>
            <a:r>
              <a:rPr lang="en-US" dirty="0" err="1"/>
              <a:t>дивергентно</a:t>
            </a:r>
            <a:r>
              <a:rPr lang="en-US" dirty="0"/>
              <a:t> </a:t>
            </a:r>
            <a:r>
              <a:rPr lang="en-US" dirty="0" err="1"/>
              <a:t>мишљење</a:t>
            </a:r>
            <a:r>
              <a:rPr lang="en-US" dirty="0"/>
              <a:t> – </a:t>
            </a:r>
            <a:r>
              <a:rPr lang="en-US" dirty="0" err="1"/>
              <a:t>тражење</a:t>
            </a:r>
            <a:r>
              <a:rPr lang="en-US" dirty="0"/>
              <a:t> </a:t>
            </a:r>
            <a:r>
              <a:rPr lang="en-US" dirty="0" err="1"/>
              <a:t>различитих</a:t>
            </a:r>
            <a:r>
              <a:rPr lang="en-US" dirty="0"/>
              <a:t> и </a:t>
            </a:r>
            <a:r>
              <a:rPr lang="en-US" dirty="0" err="1"/>
              <a:t>разноврсних</a:t>
            </a:r>
            <a:r>
              <a:rPr lang="en-US" dirty="0"/>
              <a:t> </a:t>
            </a:r>
            <a:r>
              <a:rPr lang="en-US" dirty="0" err="1"/>
              <a:t>путева</a:t>
            </a:r>
            <a:r>
              <a:rPr lang="en-US" dirty="0"/>
              <a:t> </a:t>
            </a:r>
            <a:r>
              <a:rPr lang="en-US" dirty="0" err="1"/>
              <a:t>за</a:t>
            </a:r>
            <a:r>
              <a:rPr lang="en-US" dirty="0"/>
              <a:t> </a:t>
            </a:r>
            <a:r>
              <a:rPr lang="en-US" dirty="0" err="1"/>
              <a:t>решавање</a:t>
            </a:r>
            <a:r>
              <a:rPr lang="en-US" dirty="0"/>
              <a:t> </a:t>
            </a:r>
            <a:r>
              <a:rPr lang="en-US" dirty="0" err="1"/>
              <a:t>задатог</a:t>
            </a:r>
            <a:r>
              <a:rPr lang="en-US" dirty="0"/>
              <a:t> </a:t>
            </a:r>
            <a:r>
              <a:rPr lang="en-US" dirty="0" err="1"/>
              <a:t>проблема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30249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96948"/>
            <a:ext cx="10515600" cy="5980015"/>
          </a:xfrm>
        </p:spPr>
        <p:txBody>
          <a:bodyPr>
            <a:normAutofit fontScale="85000" lnSpcReduction="20000"/>
          </a:bodyPr>
          <a:lstStyle/>
          <a:p>
            <a:pPr algn="just"/>
            <a:endParaRPr lang="sr-Cyrl-RS" dirty="0" smtClean="0"/>
          </a:p>
          <a:p>
            <a:pPr algn="just"/>
            <a:r>
              <a:rPr lang="en-US" dirty="0" err="1" smtClean="0"/>
              <a:t>Васпитач</a:t>
            </a:r>
            <a:r>
              <a:rPr lang="en-US" dirty="0" smtClean="0"/>
              <a:t>, </a:t>
            </a:r>
            <a:r>
              <a:rPr lang="en-US" dirty="0" err="1" smtClean="0"/>
              <a:t>подстицањем</a:t>
            </a:r>
            <a:r>
              <a:rPr lang="en-US" dirty="0" smtClean="0"/>
              <a:t> и </a:t>
            </a:r>
            <a:r>
              <a:rPr lang="en-US" dirty="0" err="1" smtClean="0"/>
              <a:t>обрадом</a:t>
            </a:r>
            <a:r>
              <a:rPr lang="en-US" dirty="0" smtClean="0"/>
              <a:t> </a:t>
            </a:r>
            <a:r>
              <a:rPr lang="en-US" dirty="0" err="1" smtClean="0"/>
              <a:t>књижевних</a:t>
            </a:r>
            <a:r>
              <a:rPr lang="en-US" dirty="0" smtClean="0"/>
              <a:t> </a:t>
            </a:r>
            <a:r>
              <a:rPr lang="en-US" dirty="0" err="1" smtClean="0"/>
              <a:t>дела</a:t>
            </a:r>
            <a:r>
              <a:rPr lang="en-US" dirty="0" smtClean="0"/>
              <a:t>, </a:t>
            </a:r>
            <a:r>
              <a:rPr lang="en-US" dirty="0" err="1" smtClean="0"/>
              <a:t>већ</a:t>
            </a:r>
            <a:r>
              <a:rPr lang="en-US" dirty="0" smtClean="0"/>
              <a:t> у </a:t>
            </a:r>
            <a:r>
              <a:rPr lang="en-US" dirty="0" err="1" smtClean="0"/>
              <a:t>предшколском</a:t>
            </a:r>
            <a:r>
              <a:rPr lang="en-US" dirty="0" smtClean="0"/>
              <a:t> </a:t>
            </a:r>
            <a:r>
              <a:rPr lang="en-US" dirty="0" err="1" smtClean="0"/>
              <a:t>узрасту</a:t>
            </a:r>
            <a:r>
              <a:rPr lang="en-US" dirty="0" smtClean="0"/>
              <a:t> </a:t>
            </a:r>
            <a:r>
              <a:rPr lang="en-US" dirty="0" err="1" smtClean="0"/>
              <a:t>поставља</a:t>
            </a:r>
            <a:r>
              <a:rPr lang="en-US" dirty="0" smtClean="0"/>
              <a:t> </a:t>
            </a:r>
            <a:r>
              <a:rPr lang="en-US" dirty="0" err="1" smtClean="0"/>
              <a:t>темеље</a:t>
            </a:r>
            <a:r>
              <a:rPr lang="en-US" dirty="0" smtClean="0"/>
              <a:t> </a:t>
            </a:r>
            <a:r>
              <a:rPr lang="en-US" dirty="0" err="1" smtClean="0"/>
              <a:t>за</a:t>
            </a:r>
            <a:r>
              <a:rPr lang="en-US" dirty="0" smtClean="0"/>
              <a:t> </a:t>
            </a:r>
            <a:r>
              <a:rPr lang="en-US" dirty="0" err="1" smtClean="0"/>
              <a:t>естетско</a:t>
            </a:r>
            <a:r>
              <a:rPr lang="en-US" dirty="0" smtClean="0"/>
              <a:t> </a:t>
            </a:r>
            <a:r>
              <a:rPr lang="en-US" dirty="0" err="1" smtClean="0"/>
              <a:t>доживљавање</a:t>
            </a:r>
            <a:r>
              <a:rPr lang="en-US" dirty="0" smtClean="0"/>
              <a:t> </a:t>
            </a:r>
            <a:r>
              <a:rPr lang="en-US" dirty="0" err="1" smtClean="0"/>
              <a:t>књижевног</a:t>
            </a:r>
            <a:r>
              <a:rPr lang="en-US" dirty="0" smtClean="0"/>
              <a:t> </a:t>
            </a:r>
            <a:r>
              <a:rPr lang="en-US" dirty="0" err="1" smtClean="0"/>
              <a:t>дела</a:t>
            </a:r>
            <a:r>
              <a:rPr lang="en-US" dirty="0" smtClean="0"/>
              <a:t>, </a:t>
            </a:r>
            <a:r>
              <a:rPr lang="en-US" dirty="0" err="1" smtClean="0"/>
              <a:t>развија</a:t>
            </a:r>
            <a:r>
              <a:rPr lang="en-US" dirty="0" smtClean="0"/>
              <a:t> и </a:t>
            </a:r>
            <a:r>
              <a:rPr lang="en-US" dirty="0" err="1" smtClean="0"/>
              <a:t>изоштрава</a:t>
            </a:r>
            <a:r>
              <a:rPr lang="en-US" dirty="0" smtClean="0"/>
              <a:t> </a:t>
            </a:r>
            <a:r>
              <a:rPr lang="en-US" dirty="0" err="1" smtClean="0"/>
              <a:t>критички</a:t>
            </a:r>
            <a:r>
              <a:rPr lang="en-US" dirty="0" smtClean="0"/>
              <a:t> </a:t>
            </a:r>
            <a:r>
              <a:rPr lang="en-US" dirty="0" err="1" smtClean="0"/>
              <a:t>дух</a:t>
            </a:r>
            <a:r>
              <a:rPr lang="en-US" dirty="0" smtClean="0"/>
              <a:t> </a:t>
            </a:r>
            <a:r>
              <a:rPr lang="en-US" dirty="0" err="1" smtClean="0"/>
              <a:t>детета</a:t>
            </a:r>
            <a:r>
              <a:rPr lang="en-US" dirty="0" smtClean="0"/>
              <a:t> и </a:t>
            </a:r>
            <a:r>
              <a:rPr lang="en-US" dirty="0" err="1" smtClean="0"/>
              <a:t>оспособљава</a:t>
            </a:r>
            <a:r>
              <a:rPr lang="en-US" dirty="0" smtClean="0"/>
              <a:t> </a:t>
            </a:r>
            <a:r>
              <a:rPr lang="en-US" dirty="0" err="1" smtClean="0"/>
              <a:t>га</a:t>
            </a:r>
            <a:r>
              <a:rPr lang="en-US" dirty="0" smtClean="0"/>
              <a:t> </a:t>
            </a:r>
            <a:r>
              <a:rPr lang="en-US" dirty="0" err="1" smtClean="0"/>
              <a:t>да</a:t>
            </a:r>
            <a:r>
              <a:rPr lang="en-US" dirty="0" smtClean="0"/>
              <a:t> </a:t>
            </a:r>
            <a:r>
              <a:rPr lang="en-US" dirty="0" err="1" smtClean="0"/>
              <a:t>касније</a:t>
            </a:r>
            <a:r>
              <a:rPr lang="en-US" dirty="0" smtClean="0"/>
              <a:t> </a:t>
            </a:r>
            <a:r>
              <a:rPr lang="en-US" dirty="0" err="1" smtClean="0"/>
              <a:t>самостално</a:t>
            </a:r>
            <a:r>
              <a:rPr lang="en-US" dirty="0" smtClean="0"/>
              <a:t> </a:t>
            </a:r>
            <a:r>
              <a:rPr lang="en-US" dirty="0" err="1" smtClean="0"/>
              <a:t>вреднује</a:t>
            </a:r>
            <a:r>
              <a:rPr lang="en-US" dirty="0" smtClean="0"/>
              <a:t> </a:t>
            </a:r>
            <a:r>
              <a:rPr lang="en-US" dirty="0" err="1" smtClean="0"/>
              <a:t>прочитана</a:t>
            </a:r>
            <a:r>
              <a:rPr lang="en-US" dirty="0" smtClean="0"/>
              <a:t> </a:t>
            </a:r>
            <a:r>
              <a:rPr lang="en-US" dirty="0" err="1" smtClean="0"/>
              <a:t>књижевна</a:t>
            </a:r>
            <a:r>
              <a:rPr lang="en-US" dirty="0" smtClean="0"/>
              <a:t> </a:t>
            </a:r>
            <a:r>
              <a:rPr lang="en-US" dirty="0" err="1" smtClean="0"/>
              <a:t>дела</a:t>
            </a:r>
            <a:r>
              <a:rPr lang="en-US" dirty="0" smtClean="0"/>
              <a:t>. </a:t>
            </a:r>
            <a:r>
              <a:rPr lang="en-US" dirty="0" err="1" smtClean="0"/>
              <a:t>Све</a:t>
            </a:r>
            <a:r>
              <a:rPr lang="en-US" dirty="0" smtClean="0"/>
              <a:t> </a:t>
            </a:r>
            <a:r>
              <a:rPr lang="en-US" dirty="0" err="1" smtClean="0"/>
              <a:t>то</a:t>
            </a:r>
            <a:r>
              <a:rPr lang="en-US" dirty="0" smtClean="0"/>
              <a:t> </a:t>
            </a:r>
            <a:r>
              <a:rPr lang="en-US" dirty="0" err="1" smtClean="0"/>
              <a:t>треба</a:t>
            </a:r>
            <a:r>
              <a:rPr lang="en-US" dirty="0" smtClean="0"/>
              <a:t> </a:t>
            </a:r>
            <a:r>
              <a:rPr lang="en-US" dirty="0" err="1" smtClean="0"/>
              <a:t>да</a:t>
            </a:r>
            <a:r>
              <a:rPr lang="en-US" dirty="0" smtClean="0"/>
              <a:t> </a:t>
            </a:r>
            <a:r>
              <a:rPr lang="en-US" dirty="0" err="1" smtClean="0"/>
              <a:t>допринесе</a:t>
            </a:r>
            <a:r>
              <a:rPr lang="en-US" dirty="0" smtClean="0"/>
              <a:t> </a:t>
            </a:r>
            <a:r>
              <a:rPr lang="en-US" dirty="0" err="1" smtClean="0"/>
              <a:t>стварању</a:t>
            </a:r>
            <a:r>
              <a:rPr lang="en-US" dirty="0" smtClean="0"/>
              <a:t> </a:t>
            </a:r>
            <a:r>
              <a:rPr lang="en-US" dirty="0" err="1" smtClean="0"/>
              <a:t>књижевног</a:t>
            </a:r>
            <a:r>
              <a:rPr lang="en-US" dirty="0" smtClean="0"/>
              <a:t> </a:t>
            </a:r>
            <a:r>
              <a:rPr lang="en-US" dirty="0" err="1" smtClean="0"/>
              <a:t>укуса</a:t>
            </a:r>
            <a:r>
              <a:rPr lang="en-US" dirty="0" smtClean="0"/>
              <a:t>  </a:t>
            </a:r>
            <a:r>
              <a:rPr lang="en-US" dirty="0" err="1" smtClean="0"/>
              <a:t>детета</a:t>
            </a:r>
            <a:r>
              <a:rPr lang="en-US" dirty="0" smtClean="0"/>
              <a:t>. </a:t>
            </a:r>
            <a:endParaRPr lang="sr-Cyrl-RS" dirty="0" smtClean="0"/>
          </a:p>
          <a:p>
            <a:pPr algn="just"/>
            <a:r>
              <a:rPr lang="en-US" dirty="0" err="1" smtClean="0"/>
              <a:t>Развити</a:t>
            </a:r>
            <a:r>
              <a:rPr lang="en-US" dirty="0" smtClean="0"/>
              <a:t> </a:t>
            </a:r>
            <a:r>
              <a:rPr lang="en-US" dirty="0" err="1" smtClean="0"/>
              <a:t>правилан</a:t>
            </a:r>
            <a:r>
              <a:rPr lang="en-US" dirty="0" smtClean="0"/>
              <a:t> </a:t>
            </a:r>
            <a:r>
              <a:rPr lang="en-US" dirty="0" err="1" smtClean="0"/>
              <a:t>говор</a:t>
            </a:r>
            <a:r>
              <a:rPr lang="en-US" dirty="0" smtClean="0"/>
              <a:t>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детета</a:t>
            </a:r>
            <a:r>
              <a:rPr lang="en-US" dirty="0" smtClean="0"/>
              <a:t> </a:t>
            </a:r>
            <a:r>
              <a:rPr lang="en-US" dirty="0" err="1" smtClean="0"/>
              <a:t>је</a:t>
            </a:r>
            <a:r>
              <a:rPr lang="en-US" dirty="0" smtClean="0"/>
              <a:t> </a:t>
            </a:r>
            <a:r>
              <a:rPr lang="en-US" dirty="0" err="1" smtClean="0"/>
              <a:t>једна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</a:t>
            </a:r>
            <a:r>
              <a:rPr lang="en-US" dirty="0" err="1" smtClean="0"/>
              <a:t>основних</a:t>
            </a:r>
            <a:r>
              <a:rPr lang="en-US" dirty="0" smtClean="0"/>
              <a:t> </a:t>
            </a:r>
            <a:r>
              <a:rPr lang="en-US" dirty="0" err="1" smtClean="0"/>
              <a:t>улога</a:t>
            </a:r>
            <a:r>
              <a:rPr lang="en-US" dirty="0" smtClean="0"/>
              <a:t> </a:t>
            </a:r>
            <a:r>
              <a:rPr lang="sr-Cyrl-RS" dirty="0" smtClean="0"/>
              <a:t>,</a:t>
            </a:r>
            <a:r>
              <a:rPr lang="en-US" dirty="0" err="1" smtClean="0"/>
              <a:t>како</a:t>
            </a:r>
            <a:r>
              <a:rPr lang="en-US" dirty="0" smtClean="0"/>
              <a:t> </a:t>
            </a:r>
            <a:r>
              <a:rPr lang="en-US" dirty="0" err="1" smtClean="0"/>
              <a:t>родитеља</a:t>
            </a:r>
            <a:r>
              <a:rPr lang="en-US" dirty="0" smtClean="0"/>
              <a:t> </a:t>
            </a:r>
            <a:r>
              <a:rPr lang="sr-Cyrl-RS" dirty="0" smtClean="0"/>
              <a:t>,</a:t>
            </a:r>
            <a:r>
              <a:rPr lang="en-US" dirty="0" err="1" smtClean="0"/>
              <a:t>тако</a:t>
            </a:r>
            <a:r>
              <a:rPr lang="en-US" dirty="0" smtClean="0"/>
              <a:t> и </a:t>
            </a:r>
            <a:r>
              <a:rPr lang="en-US" dirty="0" err="1" smtClean="0"/>
              <a:t>васпитача</a:t>
            </a:r>
            <a:r>
              <a:rPr lang="en-US" dirty="0" smtClean="0"/>
              <a:t>. </a:t>
            </a:r>
            <a:r>
              <a:rPr lang="en-US" dirty="0" err="1" smtClean="0"/>
              <a:t>Говор</a:t>
            </a:r>
            <a:r>
              <a:rPr lang="en-US" dirty="0" smtClean="0"/>
              <a:t> </a:t>
            </a:r>
            <a:r>
              <a:rPr lang="en-US" dirty="0" err="1" smtClean="0"/>
              <a:t>је</a:t>
            </a:r>
            <a:r>
              <a:rPr lang="en-US" dirty="0" smtClean="0"/>
              <a:t> </a:t>
            </a:r>
            <a:r>
              <a:rPr lang="en-US" dirty="0" err="1" smtClean="0"/>
              <a:t>важан</a:t>
            </a:r>
            <a:r>
              <a:rPr lang="en-US" dirty="0" smtClean="0"/>
              <a:t> </a:t>
            </a:r>
            <a:r>
              <a:rPr lang="en-US" dirty="0" err="1" smtClean="0"/>
              <a:t>део</a:t>
            </a:r>
            <a:r>
              <a:rPr lang="en-US" dirty="0" smtClean="0"/>
              <a:t> </a:t>
            </a:r>
            <a:r>
              <a:rPr lang="en-US" dirty="0" err="1" smtClean="0"/>
              <a:t>личности</a:t>
            </a:r>
            <a:r>
              <a:rPr lang="en-US" dirty="0" smtClean="0"/>
              <a:t> </a:t>
            </a:r>
            <a:r>
              <a:rPr lang="en-US" dirty="0" err="1" smtClean="0"/>
              <a:t>детета</a:t>
            </a:r>
            <a:r>
              <a:rPr lang="en-US" dirty="0" smtClean="0"/>
              <a:t>, </a:t>
            </a:r>
            <a:r>
              <a:rPr lang="sr-Cyrl-RS" dirty="0" smtClean="0"/>
              <a:t>а</a:t>
            </a:r>
            <a:r>
              <a:rPr lang="en-US" dirty="0" smtClean="0"/>
              <a:t> </a:t>
            </a:r>
            <a:r>
              <a:rPr lang="en-US" dirty="0" err="1" smtClean="0"/>
              <a:t>кроз</a:t>
            </a:r>
            <a:r>
              <a:rPr lang="en-US" dirty="0" smtClean="0"/>
              <a:t> </a:t>
            </a:r>
            <a:r>
              <a:rPr lang="en-US" dirty="0" err="1" smtClean="0"/>
              <a:t>обраду</a:t>
            </a:r>
            <a:r>
              <a:rPr lang="en-US" dirty="0" smtClean="0"/>
              <a:t> </a:t>
            </a:r>
            <a:r>
              <a:rPr lang="en-US" dirty="0" err="1" smtClean="0"/>
              <a:t>краћих</a:t>
            </a:r>
            <a:r>
              <a:rPr lang="en-US" dirty="0" smtClean="0"/>
              <a:t> </a:t>
            </a:r>
            <a:r>
              <a:rPr lang="en-US" dirty="0" err="1" smtClean="0"/>
              <a:t>књижевних</a:t>
            </a:r>
            <a:r>
              <a:rPr lang="en-US" dirty="0" smtClean="0"/>
              <a:t> </a:t>
            </a:r>
            <a:r>
              <a:rPr lang="en-US" dirty="0" err="1" smtClean="0"/>
              <a:t>форми</a:t>
            </a:r>
            <a:r>
              <a:rPr lang="en-US" dirty="0" smtClean="0"/>
              <a:t> у </a:t>
            </a:r>
            <a:r>
              <a:rPr lang="en-US" dirty="0" err="1" smtClean="0"/>
              <a:t>вртићу</a:t>
            </a:r>
            <a:r>
              <a:rPr lang="en-US" dirty="0" smtClean="0"/>
              <a:t> </a:t>
            </a:r>
            <a:r>
              <a:rPr lang="en-US" dirty="0" err="1" smtClean="0"/>
              <a:t>може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успешно</a:t>
            </a:r>
            <a:r>
              <a:rPr lang="en-US" dirty="0" smtClean="0"/>
              <a:t> </a:t>
            </a:r>
            <a:r>
              <a:rPr lang="en-US" dirty="0" err="1" smtClean="0"/>
              <a:t>развити</a:t>
            </a:r>
            <a:r>
              <a:rPr lang="en-US" dirty="0" smtClean="0"/>
              <a:t> и </a:t>
            </a:r>
            <a:r>
              <a:rPr lang="en-US" dirty="0" err="1" smtClean="0"/>
              <a:t>унапредити</a:t>
            </a:r>
            <a:r>
              <a:rPr lang="en-US" dirty="0" smtClean="0"/>
              <a:t>. </a:t>
            </a:r>
            <a:r>
              <a:rPr lang="en-US" dirty="0" err="1" smtClean="0"/>
              <a:t>Поред</a:t>
            </a:r>
            <a:r>
              <a:rPr lang="en-US" dirty="0" smtClean="0"/>
              <a:t> </a:t>
            </a:r>
            <a:r>
              <a:rPr lang="en-US" dirty="0" err="1" smtClean="0"/>
              <a:t>многобројних</a:t>
            </a:r>
            <a:r>
              <a:rPr lang="en-US" dirty="0" smtClean="0"/>
              <a:t> </a:t>
            </a:r>
            <a:r>
              <a:rPr lang="en-US" dirty="0" err="1" smtClean="0"/>
              <a:t>практичних</a:t>
            </a:r>
            <a:r>
              <a:rPr lang="en-US" dirty="0" smtClean="0"/>
              <a:t> </a:t>
            </a:r>
            <a:r>
              <a:rPr lang="en-US" dirty="0" err="1" smtClean="0"/>
              <a:t>функција</a:t>
            </a:r>
            <a:r>
              <a:rPr lang="en-US" dirty="0" smtClean="0"/>
              <a:t>, </a:t>
            </a:r>
            <a:r>
              <a:rPr lang="en-US" dirty="0" err="1" smtClean="0"/>
              <a:t>говор</a:t>
            </a:r>
            <a:r>
              <a:rPr lang="en-US" dirty="0" smtClean="0"/>
              <a:t> </a:t>
            </a:r>
            <a:r>
              <a:rPr lang="en-US" dirty="0" err="1" smtClean="0"/>
              <a:t>поседује</a:t>
            </a:r>
            <a:r>
              <a:rPr lang="en-US" dirty="0" smtClean="0"/>
              <a:t> и </a:t>
            </a:r>
            <a:r>
              <a:rPr lang="en-US" dirty="0" err="1" smtClean="0"/>
              <a:t>естетску</a:t>
            </a:r>
            <a:r>
              <a:rPr lang="en-US" dirty="0" smtClean="0"/>
              <a:t> </a:t>
            </a:r>
            <a:r>
              <a:rPr lang="en-US" dirty="0" err="1" smtClean="0"/>
              <a:t>функцију</a:t>
            </a:r>
            <a:r>
              <a:rPr lang="en-US" dirty="0" smtClean="0"/>
              <a:t>. </a:t>
            </a:r>
            <a:r>
              <a:rPr lang="en-US" dirty="0" err="1" smtClean="0"/>
              <a:t>Она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остварује</a:t>
            </a:r>
            <a:r>
              <a:rPr lang="en-US" dirty="0" smtClean="0"/>
              <a:t> </a:t>
            </a:r>
            <a:r>
              <a:rPr lang="en-US" dirty="0" err="1" smtClean="0"/>
              <a:t>уколико</a:t>
            </a:r>
            <a:r>
              <a:rPr lang="en-US" dirty="0" smtClean="0"/>
              <a:t> </a:t>
            </a:r>
            <a:r>
              <a:rPr lang="en-US" dirty="0" err="1" smtClean="0"/>
              <a:t>је</a:t>
            </a:r>
            <a:r>
              <a:rPr lang="en-US" dirty="0" smtClean="0"/>
              <a:t> </a:t>
            </a:r>
            <a:r>
              <a:rPr lang="en-US" dirty="0" err="1" smtClean="0"/>
              <a:t>говор</a:t>
            </a:r>
            <a:r>
              <a:rPr lang="en-US" dirty="0" smtClean="0"/>
              <a:t> </a:t>
            </a:r>
            <a:r>
              <a:rPr lang="en-US" dirty="0" err="1" smtClean="0"/>
              <a:t>мисаоно</a:t>
            </a:r>
            <a:r>
              <a:rPr lang="en-US" dirty="0" smtClean="0"/>
              <a:t> </a:t>
            </a:r>
            <a:r>
              <a:rPr lang="en-US" dirty="0" err="1" smtClean="0"/>
              <a:t>богат</a:t>
            </a:r>
            <a:r>
              <a:rPr lang="en-US" dirty="0" smtClean="0"/>
              <a:t>, </a:t>
            </a:r>
            <a:r>
              <a:rPr lang="en-US" dirty="0" err="1" smtClean="0"/>
              <a:t>убедљив</a:t>
            </a:r>
            <a:r>
              <a:rPr lang="en-US" dirty="0" smtClean="0"/>
              <a:t> и </a:t>
            </a:r>
            <a:r>
              <a:rPr lang="en-US" dirty="0" err="1" smtClean="0"/>
              <a:t>тако</a:t>
            </a:r>
            <a:r>
              <a:rPr lang="en-US" dirty="0" smtClean="0"/>
              <a:t> </a:t>
            </a:r>
            <a:r>
              <a:rPr lang="en-US" dirty="0" err="1" smtClean="0"/>
              <a:t>организован</a:t>
            </a:r>
            <a:r>
              <a:rPr lang="en-US" dirty="0" smtClean="0"/>
              <a:t> </a:t>
            </a:r>
            <a:r>
              <a:rPr lang="en-US" dirty="0" err="1" smtClean="0"/>
              <a:t>да</a:t>
            </a:r>
            <a:r>
              <a:rPr lang="en-US" dirty="0" smtClean="0"/>
              <a:t> </a:t>
            </a:r>
            <a:r>
              <a:rPr lang="en-US" dirty="0" err="1" smtClean="0"/>
              <a:t>изазива</a:t>
            </a:r>
            <a:r>
              <a:rPr lang="en-US" dirty="0" smtClean="0"/>
              <a:t> </a:t>
            </a:r>
            <a:r>
              <a:rPr lang="en-US" dirty="0" err="1" smtClean="0"/>
              <a:t>доживљај</a:t>
            </a:r>
            <a:r>
              <a:rPr lang="en-US" dirty="0" smtClean="0"/>
              <a:t> </a:t>
            </a:r>
            <a:r>
              <a:rPr lang="en-US" dirty="0" err="1" smtClean="0"/>
              <a:t>лепога</a:t>
            </a:r>
            <a:r>
              <a:rPr lang="en-US" dirty="0" smtClean="0"/>
              <a:t>. </a:t>
            </a:r>
            <a:r>
              <a:rPr lang="en-US" dirty="0" err="1" smtClean="0"/>
              <a:t>Естетска</a:t>
            </a:r>
            <a:r>
              <a:rPr lang="en-US" dirty="0" smtClean="0"/>
              <a:t> </a:t>
            </a:r>
            <a:r>
              <a:rPr lang="en-US" dirty="0" err="1" smtClean="0"/>
              <a:t>функција</a:t>
            </a:r>
            <a:r>
              <a:rPr lang="en-US" dirty="0" smtClean="0"/>
              <a:t> </a:t>
            </a:r>
            <a:r>
              <a:rPr lang="en-US" dirty="0" err="1" smtClean="0"/>
              <a:t>живог</a:t>
            </a:r>
            <a:r>
              <a:rPr lang="en-US" dirty="0" smtClean="0"/>
              <a:t> </a:t>
            </a:r>
            <a:r>
              <a:rPr lang="en-US" dirty="0" err="1" smtClean="0"/>
              <a:t>говора</a:t>
            </a:r>
            <a:r>
              <a:rPr lang="en-US" dirty="0" smtClean="0"/>
              <a:t> </a:t>
            </a:r>
            <a:r>
              <a:rPr lang="en-US" dirty="0" err="1" smtClean="0"/>
              <a:t>највише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испољава</a:t>
            </a:r>
            <a:r>
              <a:rPr lang="en-US" dirty="0" smtClean="0"/>
              <a:t> у </a:t>
            </a:r>
            <a:r>
              <a:rPr lang="en-US" dirty="0" err="1" smtClean="0"/>
              <a:t>изражајном</a:t>
            </a:r>
            <a:r>
              <a:rPr lang="en-US" dirty="0" smtClean="0"/>
              <a:t> </a:t>
            </a:r>
            <a:r>
              <a:rPr lang="en-US" dirty="0" err="1" smtClean="0"/>
              <a:t>читању</a:t>
            </a:r>
            <a:r>
              <a:rPr lang="en-US" dirty="0" smtClean="0"/>
              <a:t>, у </a:t>
            </a:r>
            <a:r>
              <a:rPr lang="en-US" dirty="0" err="1" smtClean="0"/>
              <a:t>рецитовању</a:t>
            </a:r>
            <a:r>
              <a:rPr lang="en-US" dirty="0" smtClean="0"/>
              <a:t> и </a:t>
            </a:r>
            <a:r>
              <a:rPr lang="en-US" dirty="0" err="1" smtClean="0"/>
              <a:t>ораторству</a:t>
            </a:r>
            <a:r>
              <a:rPr lang="en-US" dirty="0" smtClean="0"/>
              <a:t>, </a:t>
            </a:r>
            <a:r>
              <a:rPr lang="en-US" dirty="0" err="1" smtClean="0"/>
              <a:t>најтежем</a:t>
            </a:r>
            <a:r>
              <a:rPr lang="en-US" dirty="0" smtClean="0"/>
              <a:t> </a:t>
            </a:r>
            <a:r>
              <a:rPr lang="en-US" dirty="0" err="1" smtClean="0"/>
              <a:t>облику</a:t>
            </a:r>
            <a:r>
              <a:rPr lang="en-US" dirty="0" smtClean="0"/>
              <a:t> </a:t>
            </a:r>
            <a:r>
              <a:rPr lang="en-US" dirty="0" err="1" smtClean="0"/>
              <a:t>монолошког</a:t>
            </a:r>
            <a:r>
              <a:rPr lang="en-US" dirty="0" smtClean="0"/>
              <a:t> </a:t>
            </a:r>
            <a:r>
              <a:rPr lang="en-US" dirty="0" err="1" smtClean="0"/>
              <a:t>вида</a:t>
            </a:r>
            <a:r>
              <a:rPr lang="en-US" dirty="0" smtClean="0"/>
              <a:t> </a:t>
            </a:r>
            <a:r>
              <a:rPr lang="en-US" dirty="0" err="1" smtClean="0"/>
              <a:t>говора</a:t>
            </a:r>
            <a:r>
              <a:rPr lang="en-US" dirty="0" smtClean="0"/>
              <a:t>, </a:t>
            </a:r>
            <a:r>
              <a:rPr lang="en-US" dirty="0" err="1" smtClean="0"/>
              <a:t>као</a:t>
            </a:r>
            <a:r>
              <a:rPr lang="en-US" dirty="0" smtClean="0"/>
              <a:t> и у </a:t>
            </a:r>
            <a:r>
              <a:rPr lang="en-US" dirty="0" err="1" smtClean="0"/>
              <a:t>пригодним</a:t>
            </a:r>
            <a:r>
              <a:rPr lang="en-US" dirty="0" smtClean="0"/>
              <a:t> </a:t>
            </a:r>
            <a:r>
              <a:rPr lang="en-US" dirty="0" err="1" smtClean="0"/>
              <a:t>беседама</a:t>
            </a:r>
            <a:r>
              <a:rPr lang="sr-Cyrl-RS" dirty="0" smtClean="0"/>
              <a:t>. </a:t>
            </a:r>
            <a:r>
              <a:rPr lang="en-US" dirty="0" err="1" smtClean="0"/>
              <a:t>Естетска</a:t>
            </a:r>
            <a:r>
              <a:rPr lang="en-US" dirty="0" smtClean="0"/>
              <a:t> </a:t>
            </a:r>
            <a:r>
              <a:rPr lang="en-US" dirty="0" err="1" smtClean="0"/>
              <a:t>функција</a:t>
            </a:r>
            <a:r>
              <a:rPr lang="en-US" dirty="0" smtClean="0"/>
              <a:t> </a:t>
            </a:r>
            <a:r>
              <a:rPr lang="en-US" dirty="0" err="1" smtClean="0"/>
              <a:t>до</a:t>
            </a:r>
            <a:r>
              <a:rPr lang="en-US" dirty="0" smtClean="0"/>
              <a:t> </a:t>
            </a:r>
            <a:r>
              <a:rPr lang="en-US" dirty="0" err="1" smtClean="0"/>
              <a:t>изражаја</a:t>
            </a:r>
            <a:r>
              <a:rPr lang="en-US" dirty="0" smtClean="0"/>
              <a:t> </a:t>
            </a:r>
            <a:r>
              <a:rPr lang="en-US" dirty="0" err="1" smtClean="0"/>
              <a:t>долази</a:t>
            </a:r>
            <a:r>
              <a:rPr lang="en-US" dirty="0" smtClean="0"/>
              <a:t> и у </a:t>
            </a:r>
            <a:r>
              <a:rPr lang="en-US" dirty="0" err="1" smtClean="0"/>
              <a:t>свакодневном</a:t>
            </a:r>
            <a:r>
              <a:rPr lang="en-US" dirty="0" smtClean="0"/>
              <a:t> </a:t>
            </a:r>
            <a:r>
              <a:rPr lang="en-US" dirty="0" err="1" smtClean="0"/>
              <a:t>говору</a:t>
            </a:r>
            <a:r>
              <a:rPr lang="sr-Cyrl-RS" dirty="0" smtClean="0"/>
              <a:t>.</a:t>
            </a:r>
            <a:r>
              <a:rPr lang="en-US" dirty="0" smtClean="0"/>
              <a:t> </a:t>
            </a:r>
            <a:endParaRPr lang="sr-Cyrl-RS" dirty="0" smtClean="0"/>
          </a:p>
          <a:p>
            <a:pPr algn="just"/>
            <a:r>
              <a:rPr lang="en-US" dirty="0" err="1" smtClean="0"/>
              <a:t>Развој</a:t>
            </a:r>
            <a:r>
              <a:rPr lang="en-US" dirty="0" smtClean="0"/>
              <a:t> </a:t>
            </a:r>
            <a:r>
              <a:rPr lang="en-US" dirty="0" err="1"/>
              <a:t>комуникације</a:t>
            </a:r>
            <a:r>
              <a:rPr lang="en-US" dirty="0"/>
              <a:t> и </a:t>
            </a:r>
            <a:r>
              <a:rPr lang="en-US" dirty="0" err="1" smtClean="0"/>
              <a:t>стваралаштва</a:t>
            </a:r>
            <a:r>
              <a:rPr lang="en-US" dirty="0" smtClean="0"/>
              <a:t> </a:t>
            </a:r>
            <a:r>
              <a:rPr lang="en-US" dirty="0" err="1"/>
              <a:t>деце</a:t>
            </a:r>
            <a:r>
              <a:rPr lang="en-US" dirty="0"/>
              <a:t> </a:t>
            </a:r>
            <a:r>
              <a:rPr lang="en-US" dirty="0" err="1"/>
              <a:t>предшколског</a:t>
            </a:r>
            <a:r>
              <a:rPr lang="en-US" dirty="0"/>
              <a:t> </a:t>
            </a:r>
            <a:r>
              <a:rPr lang="en-US" dirty="0" err="1"/>
              <a:t>узраста</a:t>
            </a:r>
            <a:r>
              <a:rPr lang="en-US" dirty="0"/>
              <a:t> </a:t>
            </a:r>
            <a:r>
              <a:rPr lang="en-US" dirty="0" err="1"/>
              <a:t>посебно</a:t>
            </a:r>
            <a:r>
              <a:rPr lang="en-US" dirty="0"/>
              <a:t> </a:t>
            </a:r>
            <a:r>
              <a:rPr lang="en-US" dirty="0" err="1"/>
              <a:t>је</a:t>
            </a:r>
            <a:r>
              <a:rPr lang="en-US" dirty="0"/>
              <a:t> </a:t>
            </a:r>
            <a:r>
              <a:rPr lang="en-US" dirty="0" err="1" smtClean="0"/>
              <a:t>значајан</a:t>
            </a:r>
            <a:r>
              <a:rPr lang="sr-Cyrl-RS" dirty="0" smtClean="0"/>
              <a:t>,</a:t>
            </a:r>
            <a:r>
              <a:rPr lang="en-US" dirty="0" smtClean="0"/>
              <a:t> </a:t>
            </a:r>
            <a:r>
              <a:rPr lang="en-US" dirty="0" err="1"/>
              <a:t>јер</a:t>
            </a:r>
            <a:r>
              <a:rPr lang="en-US" dirty="0"/>
              <a:t> </a:t>
            </a:r>
            <a:r>
              <a:rPr lang="en-US" dirty="0" err="1"/>
              <a:t>доприноси</a:t>
            </a:r>
            <a:r>
              <a:rPr lang="en-US" dirty="0"/>
              <a:t> </a:t>
            </a:r>
            <a:r>
              <a:rPr lang="en-US" dirty="0" err="1"/>
              <a:t>увођењу</a:t>
            </a:r>
            <a:r>
              <a:rPr lang="en-US" dirty="0"/>
              <a:t> </a:t>
            </a:r>
            <a:r>
              <a:rPr lang="en-US" dirty="0" err="1"/>
              <a:t>деце</a:t>
            </a:r>
            <a:r>
              <a:rPr lang="en-US" dirty="0"/>
              <a:t> у </a:t>
            </a:r>
            <a:r>
              <a:rPr lang="en-US" dirty="0" err="1"/>
              <a:t>свет</a:t>
            </a:r>
            <a:r>
              <a:rPr lang="en-US" dirty="0"/>
              <a:t> </a:t>
            </a:r>
            <a:r>
              <a:rPr lang="en-US" dirty="0" err="1"/>
              <a:t>уметности</a:t>
            </a:r>
            <a:r>
              <a:rPr lang="en-US" dirty="0"/>
              <a:t>, </a:t>
            </a:r>
            <a:r>
              <a:rPr lang="en-US" dirty="0" err="1"/>
              <a:t>естетике</a:t>
            </a:r>
            <a:r>
              <a:rPr lang="en-US" dirty="0"/>
              <a:t>, </a:t>
            </a:r>
            <a:r>
              <a:rPr lang="en-US" dirty="0" err="1"/>
              <a:t>комуникације</a:t>
            </a:r>
            <a:r>
              <a:rPr lang="en-US" dirty="0"/>
              <a:t>, </a:t>
            </a:r>
            <a:r>
              <a:rPr lang="en-US" dirty="0" err="1"/>
              <a:t>као</a:t>
            </a:r>
            <a:r>
              <a:rPr lang="en-US" dirty="0"/>
              <a:t> и </a:t>
            </a:r>
            <a:r>
              <a:rPr lang="en-US" dirty="0" err="1"/>
              <a:t>стицању</a:t>
            </a:r>
            <a:r>
              <a:rPr lang="en-US" dirty="0"/>
              <a:t> </a:t>
            </a:r>
            <a:r>
              <a:rPr lang="en-US" dirty="0" err="1"/>
              <a:t>интуитивних</a:t>
            </a:r>
            <a:r>
              <a:rPr lang="en-US" dirty="0"/>
              <a:t> и </a:t>
            </a:r>
            <a:r>
              <a:rPr lang="en-US" dirty="0" err="1"/>
              <a:t>метафоричких</a:t>
            </a:r>
            <a:r>
              <a:rPr lang="en-US" dirty="0"/>
              <a:t> </a:t>
            </a:r>
            <a:r>
              <a:rPr lang="en-US" dirty="0" err="1"/>
              <a:t>искустава</a:t>
            </a:r>
            <a:r>
              <a:rPr lang="en-US" dirty="0"/>
              <a:t> и </a:t>
            </a:r>
            <a:r>
              <a:rPr lang="en-US" dirty="0" err="1"/>
              <a:t>сазнања</a:t>
            </a:r>
            <a:r>
              <a:rPr lang="en-US" dirty="0"/>
              <a:t>. </a:t>
            </a:r>
            <a:endParaRPr lang="sr-Cyrl-RS" dirty="0" smtClean="0"/>
          </a:p>
          <a:p>
            <a:endParaRPr lang="sr-Cyrl-R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87532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474</Words>
  <Application>Microsoft Office PowerPoint</Application>
  <PresentationFormat>Widescreen</PresentationFormat>
  <Paragraphs>25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Times New Roman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No-01</dc:creator>
  <cp:lastModifiedBy>No-01</cp:lastModifiedBy>
  <cp:revision>4</cp:revision>
  <dcterms:created xsi:type="dcterms:W3CDTF">2020-02-12T18:54:24Z</dcterms:created>
  <dcterms:modified xsi:type="dcterms:W3CDTF">2020-02-12T19:10:57Z</dcterms:modified>
</cp:coreProperties>
</file>

<file path=docProps/thumbnail.jpeg>
</file>