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3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4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4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2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2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363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3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21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83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6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86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66481-B1FF-4E54-9CF8-F05B3D36053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33398-D7D7-40AE-A1CE-4A2EA860E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8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0"/>
            <a:ext cx="9195582" cy="1547446"/>
          </a:xfrm>
        </p:spPr>
        <p:txBody>
          <a:bodyPr>
            <a:normAutofit/>
          </a:bodyPr>
          <a:lstStyle/>
          <a:p>
            <a:r>
              <a:rPr lang="sr-Cyrl-RS" sz="4000" dirty="0" smtClean="0"/>
              <a:t>Како се васпитач припрема за интерпретацију књижевног дела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7911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45101" y="184713"/>
            <a:ext cx="10187353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15000"/>
              </a:lnSpc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Припрема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васпитача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изражајно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читање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може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вршити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уз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помоћ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следећи</a:t>
            </a:r>
            <a:r>
              <a:rPr lang="sr-Cyrl-R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налога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Прочитајте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одабрани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одломак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неколико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пута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себи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Подвуците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ћете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нагласити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приликом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изражајног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читања</a:t>
            </a:r>
            <a:endParaRPr lang="en-US" sz="2000" b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Размислите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где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ћете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застати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Краћу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паузу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обележите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једном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усправном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цртом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а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дужу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двема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изговарајте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јасно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чујно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трудећи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их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природно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артикулишете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Према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свом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језичком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осећању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доживљају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прочитаног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подвуците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синтагме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желите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посебно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нагласите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Планирајте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брзину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темпо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читања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појединих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делова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Правилно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дишите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потрудите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изговарате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целости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Осетите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мелодију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реченица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стихова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интонацију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Своје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читање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ускладите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интерпункцијом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ако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у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уметничком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заступљена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али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дајте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себи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извесну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слободу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интерпретативном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читању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казивању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усклађена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вашим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доживљајем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разумевањем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чита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Одговарајућим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преношењем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субјективног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доживљаја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слушаоцима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обезбеђује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позитивно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мотивисање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деце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разговор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тексту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који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ће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потом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уследити</a:t>
            </a:r>
            <a:r>
              <a:rPr lang="en-US" sz="20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7751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5760"/>
            <a:ext cx="10515600" cy="58112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Cyrl-RS" dirty="0" smtClean="0"/>
              <a:t>Подсетимо се </a:t>
            </a:r>
            <a:r>
              <a:rPr lang="en-US" dirty="0" err="1" smtClean="0"/>
              <a:t>стваралачких</a:t>
            </a:r>
            <a:r>
              <a:rPr lang="en-US" dirty="0" smtClean="0"/>
              <a:t> </a:t>
            </a:r>
            <a:r>
              <a:rPr lang="en-US" dirty="0" err="1"/>
              <a:t>активности</a:t>
            </a:r>
            <a:r>
              <a:rPr lang="en-US" dirty="0"/>
              <a:t> </a:t>
            </a:r>
            <a:r>
              <a:rPr lang="en-US" dirty="0" err="1" smtClean="0"/>
              <a:t>пре</a:t>
            </a:r>
            <a:r>
              <a:rPr lang="en-US" dirty="0"/>
              <a:t>, </a:t>
            </a:r>
            <a:r>
              <a:rPr lang="en-US" dirty="0" err="1"/>
              <a:t>током</a:t>
            </a:r>
            <a:r>
              <a:rPr lang="en-US" dirty="0"/>
              <a:t> и </a:t>
            </a:r>
            <a:r>
              <a:rPr lang="en-US" dirty="0" err="1"/>
              <a:t>након</a:t>
            </a:r>
            <a:r>
              <a:rPr lang="en-US" dirty="0"/>
              <a:t> </a:t>
            </a:r>
            <a:r>
              <a:rPr lang="en-US" dirty="0" err="1"/>
              <a:t>интерпретације</a:t>
            </a:r>
            <a:r>
              <a:rPr lang="en-US" dirty="0"/>
              <a:t> </a:t>
            </a:r>
            <a:r>
              <a:rPr lang="en-US" dirty="0" err="1"/>
              <a:t>књижевноуметничког</a:t>
            </a:r>
            <a:r>
              <a:rPr lang="en-US" dirty="0"/>
              <a:t> </a:t>
            </a:r>
            <a:r>
              <a:rPr lang="en-US" dirty="0" err="1"/>
              <a:t>текста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 smtClean="0"/>
              <a:t>методичких</a:t>
            </a:r>
            <a:r>
              <a:rPr lang="en-US" dirty="0" smtClean="0"/>
              <a:t> </a:t>
            </a:r>
            <a:r>
              <a:rPr lang="en-US" dirty="0" err="1"/>
              <a:t>активности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организују</a:t>
            </a:r>
            <a:r>
              <a:rPr lang="en-US" dirty="0"/>
              <a:t> у </a:t>
            </a:r>
            <a:r>
              <a:rPr lang="en-US" dirty="0" err="1"/>
              <a:t>циљу</a:t>
            </a:r>
            <a:r>
              <a:rPr lang="en-US" dirty="0"/>
              <a:t> </a:t>
            </a:r>
            <a:r>
              <a:rPr lang="en-US" dirty="0" err="1"/>
              <a:t>мотивисања</a:t>
            </a:r>
            <a:r>
              <a:rPr lang="en-US" dirty="0"/>
              <a:t> </a:t>
            </a:r>
            <a:r>
              <a:rPr lang="sr-Cyrl-RS" dirty="0" smtClean="0"/>
              <a:t>деце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доживљавање</a:t>
            </a:r>
            <a:r>
              <a:rPr lang="en-US" dirty="0" smtClean="0"/>
              <a:t> </a:t>
            </a:r>
            <a:r>
              <a:rPr lang="en-US" dirty="0" err="1"/>
              <a:t>књижевног</a:t>
            </a:r>
            <a:r>
              <a:rPr lang="en-US" dirty="0"/>
              <a:t> </a:t>
            </a:r>
            <a:r>
              <a:rPr lang="en-US" dirty="0" err="1"/>
              <a:t>дел</a:t>
            </a:r>
            <a:r>
              <a:rPr lang="sr-Cyrl-RS" dirty="0" smtClean="0"/>
              <a:t>а:</a:t>
            </a:r>
          </a:p>
          <a:p>
            <a:pPr lvl="0"/>
            <a:r>
              <a:rPr lang="en-US" dirty="0" err="1"/>
              <a:t>радозналост</a:t>
            </a:r>
            <a:r>
              <a:rPr lang="en-US" dirty="0"/>
              <a:t> – </a:t>
            </a:r>
            <a:r>
              <a:rPr lang="en-US" dirty="0" err="1"/>
              <a:t>настојање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у </a:t>
            </a:r>
            <a:r>
              <a:rPr lang="en-US" dirty="0" err="1"/>
              <a:t>обичним</a:t>
            </a:r>
            <a:r>
              <a:rPr lang="en-US" dirty="0"/>
              <a:t> </a:t>
            </a:r>
            <a:r>
              <a:rPr lang="en-US" dirty="0" err="1"/>
              <a:t>стварима</a:t>
            </a:r>
            <a:r>
              <a:rPr lang="en-US" dirty="0"/>
              <a:t> </a:t>
            </a:r>
            <a:r>
              <a:rPr lang="en-US" dirty="0" err="1"/>
              <a:t>тражи</a:t>
            </a:r>
            <a:r>
              <a:rPr lang="en-US" dirty="0"/>
              <a:t> </a:t>
            </a:r>
            <a:r>
              <a:rPr lang="en-US" dirty="0" err="1"/>
              <a:t>необичност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слобода</a:t>
            </a:r>
            <a:r>
              <a:rPr lang="en-US" dirty="0"/>
              <a:t> у </a:t>
            </a:r>
            <a:r>
              <a:rPr lang="en-US" dirty="0" err="1"/>
              <a:t>стицању</a:t>
            </a:r>
            <a:r>
              <a:rPr lang="en-US" dirty="0"/>
              <a:t> </a:t>
            </a:r>
            <a:r>
              <a:rPr lang="en-US" dirty="0" err="1"/>
              <a:t>знања</a:t>
            </a:r>
            <a:r>
              <a:rPr lang="en-US" dirty="0"/>
              <a:t>, </a:t>
            </a:r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/>
              <a:t>притиска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страха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казне</a:t>
            </a:r>
            <a:r>
              <a:rPr lang="sr-Cyrl-RS" dirty="0"/>
              <a:t> и </a:t>
            </a:r>
            <a:r>
              <a:rPr lang="en-US" dirty="0" err="1"/>
              <a:t>погрешног</a:t>
            </a:r>
            <a:r>
              <a:rPr lang="en-US" dirty="0"/>
              <a:t> </a:t>
            </a:r>
            <a:r>
              <a:rPr lang="en-US" dirty="0" err="1"/>
              <a:t>одговора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незнања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отвореност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нове</a:t>
            </a:r>
            <a:r>
              <a:rPr lang="en-US" dirty="0"/>
              <a:t> </a:t>
            </a:r>
            <a:r>
              <a:rPr lang="en-US" dirty="0" err="1"/>
              <a:t>идеје</a:t>
            </a:r>
            <a:r>
              <a:rPr lang="en-US" dirty="0"/>
              <a:t> и </a:t>
            </a:r>
            <a:r>
              <a:rPr lang="en-US" dirty="0" err="1"/>
              <a:t>естетску</a:t>
            </a:r>
            <a:r>
              <a:rPr lang="en-US" dirty="0"/>
              <a:t> </a:t>
            </a:r>
            <a:r>
              <a:rPr lang="en-US" dirty="0" err="1"/>
              <a:t>осетљивост</a:t>
            </a:r>
            <a:r>
              <a:rPr lang="en-US" dirty="0"/>
              <a:t> </a:t>
            </a:r>
            <a:r>
              <a:rPr lang="en-US" dirty="0" err="1"/>
              <a:t>духа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стваралачко</a:t>
            </a:r>
            <a:r>
              <a:rPr lang="en-US" dirty="0"/>
              <a:t> </a:t>
            </a:r>
            <a:r>
              <a:rPr lang="en-US" dirty="0" err="1"/>
              <a:t>посматрање</a:t>
            </a:r>
            <a:r>
              <a:rPr lang="en-US" dirty="0"/>
              <a:t> – </a:t>
            </a:r>
            <a:r>
              <a:rPr lang="en-US" dirty="0" err="1"/>
              <a:t>уочавање</a:t>
            </a:r>
            <a:r>
              <a:rPr lang="en-US" dirty="0"/>
              <a:t> </a:t>
            </a:r>
            <a:r>
              <a:rPr lang="en-US" dirty="0" err="1"/>
              <a:t>удаљених</a:t>
            </a:r>
            <a:r>
              <a:rPr lang="en-US" dirty="0"/>
              <a:t> </a:t>
            </a:r>
            <a:r>
              <a:rPr lang="en-US" dirty="0" err="1"/>
              <a:t>веза</a:t>
            </a:r>
            <a:r>
              <a:rPr lang="en-US" dirty="0"/>
              <a:t> и </a:t>
            </a:r>
            <a:r>
              <a:rPr lang="en-US" dirty="0" err="1"/>
              <a:t>односа</a:t>
            </a:r>
            <a:r>
              <a:rPr lang="en-US" dirty="0"/>
              <a:t>,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први</a:t>
            </a:r>
            <a:r>
              <a:rPr lang="en-US" dirty="0"/>
              <a:t> </a:t>
            </a:r>
            <a:r>
              <a:rPr lang="en-US" dirty="0" err="1"/>
              <a:t>поглед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открити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одвајање</a:t>
            </a:r>
            <a:r>
              <a:rPr lang="en-US" dirty="0"/>
              <a:t> </a:t>
            </a:r>
            <a:r>
              <a:rPr lang="en-US" dirty="0" err="1"/>
              <a:t>битног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небитног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неконформизам</a:t>
            </a:r>
            <a:r>
              <a:rPr lang="en-US" dirty="0"/>
              <a:t> – </a:t>
            </a:r>
            <a:r>
              <a:rPr lang="en-US" dirty="0" err="1"/>
              <a:t>неприклањање</a:t>
            </a:r>
            <a:r>
              <a:rPr lang="en-US" dirty="0"/>
              <a:t> </a:t>
            </a:r>
            <a:r>
              <a:rPr lang="en-US" dirty="0" err="1"/>
              <a:t>устаљеном</a:t>
            </a:r>
            <a:r>
              <a:rPr lang="en-US" dirty="0"/>
              <a:t> </a:t>
            </a:r>
            <a:r>
              <a:rPr lang="en-US" dirty="0" err="1"/>
              <a:t>мишљењу</a:t>
            </a:r>
            <a:r>
              <a:rPr lang="en-US" dirty="0"/>
              <a:t> и </a:t>
            </a:r>
            <a:r>
              <a:rPr lang="en-US" dirty="0" err="1"/>
              <a:t>шаблону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дивергентно</a:t>
            </a:r>
            <a:r>
              <a:rPr lang="en-US" dirty="0"/>
              <a:t> </a:t>
            </a:r>
            <a:r>
              <a:rPr lang="en-US" dirty="0" err="1"/>
              <a:t>мишљење</a:t>
            </a:r>
            <a:r>
              <a:rPr lang="en-US" dirty="0"/>
              <a:t> – </a:t>
            </a:r>
            <a:r>
              <a:rPr lang="en-US" dirty="0" err="1"/>
              <a:t>тражење</a:t>
            </a:r>
            <a:r>
              <a:rPr lang="en-US" dirty="0"/>
              <a:t> </a:t>
            </a:r>
            <a:r>
              <a:rPr lang="en-US" dirty="0" err="1"/>
              <a:t>различитих</a:t>
            </a:r>
            <a:r>
              <a:rPr lang="en-US" dirty="0"/>
              <a:t> и </a:t>
            </a:r>
            <a:r>
              <a:rPr lang="en-US" dirty="0" err="1"/>
              <a:t>разноврсних</a:t>
            </a:r>
            <a:r>
              <a:rPr lang="en-US" dirty="0"/>
              <a:t> </a:t>
            </a:r>
            <a:r>
              <a:rPr lang="en-US" dirty="0" err="1"/>
              <a:t>путева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решавање</a:t>
            </a:r>
            <a:r>
              <a:rPr lang="en-US" dirty="0"/>
              <a:t> </a:t>
            </a:r>
            <a:r>
              <a:rPr lang="en-US" dirty="0" err="1"/>
              <a:t>задатог</a:t>
            </a:r>
            <a:r>
              <a:rPr lang="en-US" dirty="0"/>
              <a:t> </a:t>
            </a:r>
            <a:r>
              <a:rPr lang="en-US" dirty="0" err="1"/>
              <a:t>проблема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024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948"/>
            <a:ext cx="10515600" cy="5980015"/>
          </a:xfrm>
        </p:spPr>
        <p:txBody>
          <a:bodyPr>
            <a:normAutofit fontScale="85000" lnSpcReduction="20000"/>
          </a:bodyPr>
          <a:lstStyle/>
          <a:p>
            <a:pPr algn="just"/>
            <a:endParaRPr lang="sr-Cyrl-RS" dirty="0" smtClean="0"/>
          </a:p>
          <a:p>
            <a:pPr algn="just"/>
            <a:r>
              <a:rPr lang="en-US" dirty="0" err="1" smtClean="0"/>
              <a:t>Васпитач</a:t>
            </a:r>
            <a:r>
              <a:rPr lang="en-US" dirty="0" smtClean="0"/>
              <a:t>, </a:t>
            </a:r>
            <a:r>
              <a:rPr lang="en-US" dirty="0" err="1" smtClean="0"/>
              <a:t>подстицањем</a:t>
            </a:r>
            <a:r>
              <a:rPr lang="en-US" dirty="0" smtClean="0"/>
              <a:t> и </a:t>
            </a:r>
            <a:r>
              <a:rPr lang="en-US" dirty="0" err="1" smtClean="0"/>
              <a:t>обрадом</a:t>
            </a:r>
            <a:r>
              <a:rPr lang="en-US" dirty="0" smtClean="0"/>
              <a:t> </a:t>
            </a:r>
            <a:r>
              <a:rPr lang="en-US" dirty="0" err="1" smtClean="0"/>
              <a:t>књижевних</a:t>
            </a:r>
            <a:r>
              <a:rPr lang="en-US" dirty="0" smtClean="0"/>
              <a:t> </a:t>
            </a:r>
            <a:r>
              <a:rPr lang="en-US" dirty="0" err="1" smtClean="0"/>
              <a:t>дела</a:t>
            </a:r>
            <a:r>
              <a:rPr lang="en-US" dirty="0" smtClean="0"/>
              <a:t>, </a:t>
            </a:r>
            <a:r>
              <a:rPr lang="en-US" dirty="0" err="1" smtClean="0"/>
              <a:t>већ</a:t>
            </a:r>
            <a:r>
              <a:rPr lang="en-US" dirty="0" smtClean="0"/>
              <a:t> у </a:t>
            </a:r>
            <a:r>
              <a:rPr lang="en-US" dirty="0" err="1" smtClean="0"/>
              <a:t>предшколском</a:t>
            </a:r>
            <a:r>
              <a:rPr lang="en-US" dirty="0" smtClean="0"/>
              <a:t> </a:t>
            </a:r>
            <a:r>
              <a:rPr lang="en-US" dirty="0" err="1" smtClean="0"/>
              <a:t>узрасту</a:t>
            </a:r>
            <a:r>
              <a:rPr lang="en-US" dirty="0" smtClean="0"/>
              <a:t> </a:t>
            </a:r>
            <a:r>
              <a:rPr lang="en-US" dirty="0" err="1" smtClean="0"/>
              <a:t>поставља</a:t>
            </a:r>
            <a:r>
              <a:rPr lang="en-US" dirty="0" smtClean="0"/>
              <a:t> </a:t>
            </a:r>
            <a:r>
              <a:rPr lang="en-US" dirty="0" err="1" smtClean="0"/>
              <a:t>темеље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естетско</a:t>
            </a:r>
            <a:r>
              <a:rPr lang="en-US" dirty="0" smtClean="0"/>
              <a:t> </a:t>
            </a:r>
            <a:r>
              <a:rPr lang="en-US" dirty="0" err="1" smtClean="0"/>
              <a:t>доживљавање</a:t>
            </a:r>
            <a:r>
              <a:rPr lang="en-US" dirty="0" smtClean="0"/>
              <a:t> </a:t>
            </a:r>
            <a:r>
              <a:rPr lang="en-US" dirty="0" err="1" smtClean="0"/>
              <a:t>књижевног</a:t>
            </a:r>
            <a:r>
              <a:rPr lang="en-US" dirty="0" smtClean="0"/>
              <a:t> </a:t>
            </a:r>
            <a:r>
              <a:rPr lang="en-US" dirty="0" err="1" smtClean="0"/>
              <a:t>дела</a:t>
            </a:r>
            <a:r>
              <a:rPr lang="en-US" dirty="0" smtClean="0"/>
              <a:t>, </a:t>
            </a:r>
            <a:r>
              <a:rPr lang="en-US" dirty="0" err="1" smtClean="0"/>
              <a:t>развија</a:t>
            </a:r>
            <a:r>
              <a:rPr lang="en-US" dirty="0" smtClean="0"/>
              <a:t> и </a:t>
            </a:r>
            <a:r>
              <a:rPr lang="en-US" dirty="0" err="1" smtClean="0"/>
              <a:t>изоштрава</a:t>
            </a:r>
            <a:r>
              <a:rPr lang="en-US" dirty="0" smtClean="0"/>
              <a:t> </a:t>
            </a:r>
            <a:r>
              <a:rPr lang="en-US" dirty="0" err="1" smtClean="0"/>
              <a:t>критички</a:t>
            </a:r>
            <a:r>
              <a:rPr lang="en-US" dirty="0" smtClean="0"/>
              <a:t> </a:t>
            </a:r>
            <a:r>
              <a:rPr lang="en-US" dirty="0" err="1" smtClean="0"/>
              <a:t>дух</a:t>
            </a:r>
            <a:r>
              <a:rPr lang="en-US" dirty="0" smtClean="0"/>
              <a:t> </a:t>
            </a:r>
            <a:r>
              <a:rPr lang="en-US" dirty="0" err="1" smtClean="0"/>
              <a:t>детета</a:t>
            </a:r>
            <a:r>
              <a:rPr lang="en-US" dirty="0" smtClean="0"/>
              <a:t> и </a:t>
            </a:r>
            <a:r>
              <a:rPr lang="en-US" dirty="0" err="1" smtClean="0"/>
              <a:t>оспособљава</a:t>
            </a:r>
            <a:r>
              <a:rPr lang="en-US" dirty="0" smtClean="0"/>
              <a:t> </a:t>
            </a:r>
            <a:r>
              <a:rPr lang="en-US" dirty="0" err="1" smtClean="0"/>
              <a:t>га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касније</a:t>
            </a:r>
            <a:r>
              <a:rPr lang="en-US" dirty="0" smtClean="0"/>
              <a:t> </a:t>
            </a:r>
            <a:r>
              <a:rPr lang="en-US" dirty="0" err="1" smtClean="0"/>
              <a:t>самостално</a:t>
            </a:r>
            <a:r>
              <a:rPr lang="en-US" dirty="0" smtClean="0"/>
              <a:t> </a:t>
            </a:r>
            <a:r>
              <a:rPr lang="en-US" dirty="0" err="1" smtClean="0"/>
              <a:t>вреднује</a:t>
            </a:r>
            <a:r>
              <a:rPr lang="en-US" dirty="0" smtClean="0"/>
              <a:t> </a:t>
            </a:r>
            <a:r>
              <a:rPr lang="en-US" dirty="0" err="1" smtClean="0"/>
              <a:t>прочитана</a:t>
            </a:r>
            <a:r>
              <a:rPr lang="en-US" dirty="0" smtClean="0"/>
              <a:t> </a:t>
            </a:r>
            <a:r>
              <a:rPr lang="en-US" dirty="0" err="1" smtClean="0"/>
              <a:t>књижевна</a:t>
            </a:r>
            <a:r>
              <a:rPr lang="en-US" dirty="0" smtClean="0"/>
              <a:t> </a:t>
            </a:r>
            <a:r>
              <a:rPr lang="en-US" dirty="0" err="1" smtClean="0"/>
              <a:t>дела</a:t>
            </a:r>
            <a:r>
              <a:rPr lang="en-US" dirty="0" smtClean="0"/>
              <a:t>.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то</a:t>
            </a:r>
            <a:r>
              <a:rPr lang="en-US" dirty="0" smtClean="0"/>
              <a:t> </a:t>
            </a:r>
            <a:r>
              <a:rPr lang="en-US" dirty="0" err="1" smtClean="0"/>
              <a:t>треба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допринесе</a:t>
            </a:r>
            <a:r>
              <a:rPr lang="en-US" dirty="0" smtClean="0"/>
              <a:t> </a:t>
            </a:r>
            <a:r>
              <a:rPr lang="en-US" dirty="0" err="1" smtClean="0"/>
              <a:t>стварању</a:t>
            </a:r>
            <a:r>
              <a:rPr lang="en-US" dirty="0" smtClean="0"/>
              <a:t> </a:t>
            </a:r>
            <a:r>
              <a:rPr lang="en-US" dirty="0" err="1" smtClean="0"/>
              <a:t>књижевног</a:t>
            </a:r>
            <a:r>
              <a:rPr lang="en-US" dirty="0" smtClean="0"/>
              <a:t> </a:t>
            </a:r>
            <a:r>
              <a:rPr lang="en-US" dirty="0" err="1" smtClean="0"/>
              <a:t>укуса</a:t>
            </a:r>
            <a:r>
              <a:rPr lang="en-US" dirty="0" smtClean="0"/>
              <a:t>  </a:t>
            </a:r>
            <a:r>
              <a:rPr lang="en-US" dirty="0" err="1" smtClean="0"/>
              <a:t>детета</a:t>
            </a:r>
            <a:r>
              <a:rPr lang="en-US" dirty="0" smtClean="0"/>
              <a:t>. </a:t>
            </a:r>
            <a:endParaRPr lang="sr-Cyrl-RS" dirty="0" smtClean="0"/>
          </a:p>
          <a:p>
            <a:pPr algn="just"/>
            <a:r>
              <a:rPr lang="en-US" dirty="0" err="1" smtClean="0"/>
              <a:t>Развити</a:t>
            </a:r>
            <a:r>
              <a:rPr lang="en-US" dirty="0" smtClean="0"/>
              <a:t> </a:t>
            </a:r>
            <a:r>
              <a:rPr lang="en-US" dirty="0" err="1" smtClean="0"/>
              <a:t>правилан</a:t>
            </a:r>
            <a:r>
              <a:rPr lang="en-US" dirty="0" smtClean="0"/>
              <a:t> </a:t>
            </a:r>
            <a:r>
              <a:rPr lang="en-US" dirty="0" err="1" smtClean="0"/>
              <a:t>говор</a:t>
            </a:r>
            <a:r>
              <a:rPr lang="en-US" dirty="0" smtClean="0"/>
              <a:t> </a:t>
            </a:r>
            <a:r>
              <a:rPr lang="en-US" dirty="0" err="1" smtClean="0"/>
              <a:t>код</a:t>
            </a:r>
            <a:r>
              <a:rPr lang="en-US" dirty="0" smtClean="0"/>
              <a:t> </a:t>
            </a:r>
            <a:r>
              <a:rPr lang="en-US" dirty="0" err="1" smtClean="0"/>
              <a:t>детета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једна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основних</a:t>
            </a:r>
            <a:r>
              <a:rPr lang="en-US" dirty="0" smtClean="0"/>
              <a:t> </a:t>
            </a:r>
            <a:r>
              <a:rPr lang="en-US" dirty="0" err="1" smtClean="0"/>
              <a:t>улога</a:t>
            </a:r>
            <a:r>
              <a:rPr lang="en-US" dirty="0" smtClean="0"/>
              <a:t> </a:t>
            </a:r>
            <a:r>
              <a:rPr lang="sr-Cyrl-RS" dirty="0" smtClean="0"/>
              <a:t>,</a:t>
            </a:r>
            <a:r>
              <a:rPr lang="en-US" dirty="0" err="1" smtClean="0"/>
              <a:t>како</a:t>
            </a:r>
            <a:r>
              <a:rPr lang="en-US" dirty="0" smtClean="0"/>
              <a:t> </a:t>
            </a:r>
            <a:r>
              <a:rPr lang="en-US" dirty="0" err="1" smtClean="0"/>
              <a:t>родитеља</a:t>
            </a:r>
            <a:r>
              <a:rPr lang="en-US" dirty="0" smtClean="0"/>
              <a:t> </a:t>
            </a:r>
            <a:r>
              <a:rPr lang="sr-Cyrl-RS" dirty="0" smtClean="0"/>
              <a:t>,</a:t>
            </a:r>
            <a:r>
              <a:rPr lang="en-US" dirty="0" err="1" smtClean="0"/>
              <a:t>тако</a:t>
            </a:r>
            <a:r>
              <a:rPr lang="en-US" dirty="0" smtClean="0"/>
              <a:t> и </a:t>
            </a:r>
            <a:r>
              <a:rPr lang="en-US" dirty="0" err="1" smtClean="0"/>
              <a:t>васпитача</a:t>
            </a:r>
            <a:r>
              <a:rPr lang="en-US" dirty="0" smtClean="0"/>
              <a:t>. </a:t>
            </a:r>
            <a:r>
              <a:rPr lang="en-US" dirty="0" err="1" smtClean="0"/>
              <a:t>Говор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важан</a:t>
            </a:r>
            <a:r>
              <a:rPr lang="en-US" dirty="0" smtClean="0"/>
              <a:t> </a:t>
            </a:r>
            <a:r>
              <a:rPr lang="en-US" dirty="0" err="1" smtClean="0"/>
              <a:t>део</a:t>
            </a:r>
            <a:r>
              <a:rPr lang="en-US" dirty="0" smtClean="0"/>
              <a:t> </a:t>
            </a:r>
            <a:r>
              <a:rPr lang="en-US" dirty="0" err="1" smtClean="0"/>
              <a:t>личности</a:t>
            </a:r>
            <a:r>
              <a:rPr lang="en-US" dirty="0" smtClean="0"/>
              <a:t> </a:t>
            </a:r>
            <a:r>
              <a:rPr lang="en-US" dirty="0" err="1" smtClean="0"/>
              <a:t>детета</a:t>
            </a:r>
            <a:r>
              <a:rPr lang="en-US" dirty="0" smtClean="0"/>
              <a:t>, 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кроз</a:t>
            </a:r>
            <a:r>
              <a:rPr lang="en-US" dirty="0" smtClean="0"/>
              <a:t> </a:t>
            </a:r>
            <a:r>
              <a:rPr lang="en-US" dirty="0" err="1" smtClean="0"/>
              <a:t>обраду</a:t>
            </a:r>
            <a:r>
              <a:rPr lang="en-US" dirty="0" smtClean="0"/>
              <a:t> </a:t>
            </a:r>
            <a:r>
              <a:rPr lang="en-US" dirty="0" err="1" smtClean="0"/>
              <a:t>краћих</a:t>
            </a:r>
            <a:r>
              <a:rPr lang="en-US" dirty="0" smtClean="0"/>
              <a:t> </a:t>
            </a:r>
            <a:r>
              <a:rPr lang="en-US" dirty="0" err="1" smtClean="0"/>
              <a:t>књижевних</a:t>
            </a:r>
            <a:r>
              <a:rPr lang="en-US" dirty="0" smtClean="0"/>
              <a:t> </a:t>
            </a:r>
            <a:r>
              <a:rPr lang="en-US" dirty="0" err="1" smtClean="0"/>
              <a:t>форми</a:t>
            </a:r>
            <a:r>
              <a:rPr lang="en-US" dirty="0" smtClean="0"/>
              <a:t> у </a:t>
            </a:r>
            <a:r>
              <a:rPr lang="en-US" dirty="0" err="1" smtClean="0"/>
              <a:t>вртићу</a:t>
            </a:r>
            <a:r>
              <a:rPr lang="en-US" dirty="0" smtClean="0"/>
              <a:t> </a:t>
            </a:r>
            <a:r>
              <a:rPr lang="en-US" dirty="0" err="1" smtClean="0"/>
              <a:t>може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успешно</a:t>
            </a:r>
            <a:r>
              <a:rPr lang="en-US" dirty="0" smtClean="0"/>
              <a:t> </a:t>
            </a:r>
            <a:r>
              <a:rPr lang="en-US" dirty="0" err="1" smtClean="0"/>
              <a:t>развити</a:t>
            </a:r>
            <a:r>
              <a:rPr lang="en-US" dirty="0" smtClean="0"/>
              <a:t> и </a:t>
            </a:r>
            <a:r>
              <a:rPr lang="en-US" dirty="0" err="1" smtClean="0"/>
              <a:t>унапредити</a:t>
            </a:r>
            <a:r>
              <a:rPr lang="en-US" dirty="0" smtClean="0"/>
              <a:t>. </a:t>
            </a:r>
            <a:r>
              <a:rPr lang="en-US" dirty="0" err="1" smtClean="0"/>
              <a:t>Поред</a:t>
            </a:r>
            <a:r>
              <a:rPr lang="en-US" dirty="0" smtClean="0"/>
              <a:t> </a:t>
            </a:r>
            <a:r>
              <a:rPr lang="en-US" dirty="0" err="1" smtClean="0"/>
              <a:t>многобројних</a:t>
            </a:r>
            <a:r>
              <a:rPr lang="en-US" dirty="0" smtClean="0"/>
              <a:t> </a:t>
            </a:r>
            <a:r>
              <a:rPr lang="en-US" dirty="0" err="1" smtClean="0"/>
              <a:t>практичних</a:t>
            </a:r>
            <a:r>
              <a:rPr lang="en-US" dirty="0" smtClean="0"/>
              <a:t> </a:t>
            </a:r>
            <a:r>
              <a:rPr lang="en-US" dirty="0" err="1" smtClean="0"/>
              <a:t>функција</a:t>
            </a:r>
            <a:r>
              <a:rPr lang="en-US" dirty="0" smtClean="0"/>
              <a:t>, </a:t>
            </a:r>
            <a:r>
              <a:rPr lang="en-US" dirty="0" err="1" smtClean="0"/>
              <a:t>говор</a:t>
            </a:r>
            <a:r>
              <a:rPr lang="en-US" dirty="0" smtClean="0"/>
              <a:t> </a:t>
            </a:r>
            <a:r>
              <a:rPr lang="en-US" dirty="0" err="1" smtClean="0"/>
              <a:t>поседује</a:t>
            </a:r>
            <a:r>
              <a:rPr lang="en-US" dirty="0" smtClean="0"/>
              <a:t> и </a:t>
            </a:r>
            <a:r>
              <a:rPr lang="en-US" dirty="0" err="1" smtClean="0"/>
              <a:t>естетску</a:t>
            </a:r>
            <a:r>
              <a:rPr lang="en-US" dirty="0" smtClean="0"/>
              <a:t> </a:t>
            </a:r>
            <a:r>
              <a:rPr lang="en-US" dirty="0" err="1" smtClean="0"/>
              <a:t>функцију</a:t>
            </a:r>
            <a:r>
              <a:rPr lang="en-US" dirty="0" smtClean="0"/>
              <a:t>. </a:t>
            </a:r>
            <a:r>
              <a:rPr lang="en-US" dirty="0" err="1" smtClean="0"/>
              <a:t>Она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остварује</a:t>
            </a:r>
            <a:r>
              <a:rPr lang="en-US" dirty="0" smtClean="0"/>
              <a:t> </a:t>
            </a:r>
            <a:r>
              <a:rPr lang="en-US" dirty="0" err="1" smtClean="0"/>
              <a:t>уколико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говор</a:t>
            </a:r>
            <a:r>
              <a:rPr lang="en-US" dirty="0" smtClean="0"/>
              <a:t> </a:t>
            </a:r>
            <a:r>
              <a:rPr lang="en-US" dirty="0" err="1" smtClean="0"/>
              <a:t>мисаоно</a:t>
            </a:r>
            <a:r>
              <a:rPr lang="en-US" dirty="0" smtClean="0"/>
              <a:t> </a:t>
            </a:r>
            <a:r>
              <a:rPr lang="en-US" dirty="0" err="1" smtClean="0"/>
              <a:t>богат</a:t>
            </a:r>
            <a:r>
              <a:rPr lang="en-US" dirty="0" smtClean="0"/>
              <a:t>, </a:t>
            </a:r>
            <a:r>
              <a:rPr lang="en-US" dirty="0" err="1" smtClean="0"/>
              <a:t>убедљив</a:t>
            </a:r>
            <a:r>
              <a:rPr lang="en-US" dirty="0" smtClean="0"/>
              <a:t> и </a:t>
            </a:r>
            <a:r>
              <a:rPr lang="en-US" dirty="0" err="1" smtClean="0"/>
              <a:t>тако</a:t>
            </a:r>
            <a:r>
              <a:rPr lang="en-US" dirty="0" smtClean="0"/>
              <a:t> </a:t>
            </a:r>
            <a:r>
              <a:rPr lang="en-US" dirty="0" err="1" smtClean="0"/>
              <a:t>организован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изазива</a:t>
            </a:r>
            <a:r>
              <a:rPr lang="en-US" dirty="0" smtClean="0"/>
              <a:t> </a:t>
            </a:r>
            <a:r>
              <a:rPr lang="en-US" dirty="0" err="1" smtClean="0"/>
              <a:t>доживљај</a:t>
            </a:r>
            <a:r>
              <a:rPr lang="en-US" dirty="0" smtClean="0"/>
              <a:t> </a:t>
            </a:r>
            <a:r>
              <a:rPr lang="en-US" dirty="0" err="1" smtClean="0"/>
              <a:t>лепога</a:t>
            </a:r>
            <a:r>
              <a:rPr lang="en-US" dirty="0" smtClean="0"/>
              <a:t>. </a:t>
            </a:r>
            <a:r>
              <a:rPr lang="en-US" dirty="0" err="1" smtClean="0"/>
              <a:t>Естетска</a:t>
            </a:r>
            <a:r>
              <a:rPr lang="en-US" dirty="0" smtClean="0"/>
              <a:t> </a:t>
            </a:r>
            <a:r>
              <a:rPr lang="en-US" dirty="0" err="1" smtClean="0"/>
              <a:t>функција</a:t>
            </a:r>
            <a:r>
              <a:rPr lang="en-US" dirty="0" smtClean="0"/>
              <a:t> </a:t>
            </a:r>
            <a:r>
              <a:rPr lang="en-US" dirty="0" err="1" smtClean="0"/>
              <a:t>живог</a:t>
            </a:r>
            <a:r>
              <a:rPr lang="en-US" dirty="0" smtClean="0"/>
              <a:t> </a:t>
            </a:r>
            <a:r>
              <a:rPr lang="en-US" dirty="0" err="1" smtClean="0"/>
              <a:t>говора</a:t>
            </a:r>
            <a:r>
              <a:rPr lang="en-US" dirty="0" smtClean="0"/>
              <a:t> </a:t>
            </a:r>
            <a:r>
              <a:rPr lang="en-US" dirty="0" err="1" smtClean="0"/>
              <a:t>највише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испољава</a:t>
            </a:r>
            <a:r>
              <a:rPr lang="en-US" dirty="0" smtClean="0"/>
              <a:t> у </a:t>
            </a:r>
            <a:r>
              <a:rPr lang="en-US" dirty="0" err="1" smtClean="0"/>
              <a:t>изражајном</a:t>
            </a:r>
            <a:r>
              <a:rPr lang="en-US" dirty="0" smtClean="0"/>
              <a:t> </a:t>
            </a:r>
            <a:r>
              <a:rPr lang="en-US" dirty="0" err="1" smtClean="0"/>
              <a:t>читању</a:t>
            </a:r>
            <a:r>
              <a:rPr lang="en-US" dirty="0" smtClean="0"/>
              <a:t>, у </a:t>
            </a:r>
            <a:r>
              <a:rPr lang="en-US" dirty="0" err="1" smtClean="0"/>
              <a:t>рецитовању</a:t>
            </a:r>
            <a:r>
              <a:rPr lang="en-US" dirty="0" smtClean="0"/>
              <a:t> и </a:t>
            </a:r>
            <a:r>
              <a:rPr lang="en-US" dirty="0" err="1" smtClean="0"/>
              <a:t>ораторству</a:t>
            </a:r>
            <a:r>
              <a:rPr lang="en-US" dirty="0" smtClean="0"/>
              <a:t>, </a:t>
            </a:r>
            <a:r>
              <a:rPr lang="en-US" dirty="0" err="1" smtClean="0"/>
              <a:t>најтежем</a:t>
            </a:r>
            <a:r>
              <a:rPr lang="en-US" dirty="0" smtClean="0"/>
              <a:t> </a:t>
            </a:r>
            <a:r>
              <a:rPr lang="en-US" dirty="0" err="1" smtClean="0"/>
              <a:t>облику</a:t>
            </a:r>
            <a:r>
              <a:rPr lang="en-US" dirty="0" smtClean="0"/>
              <a:t> </a:t>
            </a:r>
            <a:r>
              <a:rPr lang="en-US" dirty="0" err="1" smtClean="0"/>
              <a:t>монолошког</a:t>
            </a:r>
            <a:r>
              <a:rPr lang="en-US" dirty="0" smtClean="0"/>
              <a:t> </a:t>
            </a:r>
            <a:r>
              <a:rPr lang="en-US" dirty="0" err="1" smtClean="0"/>
              <a:t>вида</a:t>
            </a:r>
            <a:r>
              <a:rPr lang="en-US" dirty="0" smtClean="0"/>
              <a:t> </a:t>
            </a:r>
            <a:r>
              <a:rPr lang="en-US" dirty="0" err="1" smtClean="0"/>
              <a:t>говора</a:t>
            </a:r>
            <a:r>
              <a:rPr lang="en-US" dirty="0" smtClean="0"/>
              <a:t>, </a:t>
            </a:r>
            <a:r>
              <a:rPr lang="en-US" dirty="0" err="1" smtClean="0"/>
              <a:t>као</a:t>
            </a:r>
            <a:r>
              <a:rPr lang="en-US" dirty="0" smtClean="0"/>
              <a:t> и у </a:t>
            </a:r>
            <a:r>
              <a:rPr lang="en-US" dirty="0" err="1" smtClean="0"/>
              <a:t>пригодним</a:t>
            </a:r>
            <a:r>
              <a:rPr lang="en-US" dirty="0" smtClean="0"/>
              <a:t> </a:t>
            </a:r>
            <a:r>
              <a:rPr lang="en-US" dirty="0" err="1" smtClean="0"/>
              <a:t>беседама</a:t>
            </a:r>
            <a:r>
              <a:rPr lang="sr-Cyrl-RS" dirty="0" smtClean="0"/>
              <a:t>. </a:t>
            </a:r>
            <a:r>
              <a:rPr lang="en-US" dirty="0" err="1" smtClean="0"/>
              <a:t>Естетска</a:t>
            </a:r>
            <a:r>
              <a:rPr lang="en-US" dirty="0" smtClean="0"/>
              <a:t> </a:t>
            </a:r>
            <a:r>
              <a:rPr lang="en-US" dirty="0" err="1" smtClean="0"/>
              <a:t>функција</a:t>
            </a:r>
            <a:r>
              <a:rPr lang="en-US" dirty="0" smtClean="0"/>
              <a:t> </a:t>
            </a:r>
            <a:r>
              <a:rPr lang="en-US" dirty="0" err="1" smtClean="0"/>
              <a:t>до</a:t>
            </a:r>
            <a:r>
              <a:rPr lang="en-US" dirty="0" smtClean="0"/>
              <a:t> </a:t>
            </a:r>
            <a:r>
              <a:rPr lang="en-US" dirty="0" err="1" smtClean="0"/>
              <a:t>изражаја</a:t>
            </a:r>
            <a:r>
              <a:rPr lang="en-US" dirty="0" smtClean="0"/>
              <a:t> </a:t>
            </a:r>
            <a:r>
              <a:rPr lang="en-US" dirty="0" err="1" smtClean="0"/>
              <a:t>долази</a:t>
            </a:r>
            <a:r>
              <a:rPr lang="en-US" dirty="0" smtClean="0"/>
              <a:t> и у </a:t>
            </a:r>
            <a:r>
              <a:rPr lang="en-US" dirty="0" err="1" smtClean="0"/>
              <a:t>свакодневном</a:t>
            </a:r>
            <a:r>
              <a:rPr lang="en-US" dirty="0" smtClean="0"/>
              <a:t> </a:t>
            </a:r>
            <a:r>
              <a:rPr lang="en-US" dirty="0" err="1" smtClean="0"/>
              <a:t>говору</a:t>
            </a:r>
            <a:r>
              <a:rPr lang="sr-Cyrl-RS" dirty="0" smtClean="0"/>
              <a:t>.</a:t>
            </a:r>
            <a:r>
              <a:rPr lang="en-US" dirty="0" smtClean="0"/>
              <a:t> </a:t>
            </a:r>
            <a:endParaRPr lang="sr-Cyrl-RS" dirty="0" smtClean="0"/>
          </a:p>
          <a:p>
            <a:pPr algn="just"/>
            <a:r>
              <a:rPr lang="en-US" dirty="0" err="1" smtClean="0"/>
              <a:t>Развој</a:t>
            </a:r>
            <a:r>
              <a:rPr lang="en-US" dirty="0" smtClean="0"/>
              <a:t> </a:t>
            </a:r>
            <a:r>
              <a:rPr lang="en-US" dirty="0" err="1"/>
              <a:t>комуникације</a:t>
            </a:r>
            <a:r>
              <a:rPr lang="en-US" dirty="0"/>
              <a:t> и </a:t>
            </a:r>
            <a:r>
              <a:rPr lang="en-US" dirty="0" err="1" smtClean="0"/>
              <a:t>стваралаштва</a:t>
            </a:r>
            <a:r>
              <a:rPr lang="en-US" dirty="0" smtClean="0"/>
              <a:t> </a:t>
            </a:r>
            <a:r>
              <a:rPr lang="en-US" dirty="0" err="1"/>
              <a:t>деце</a:t>
            </a:r>
            <a:r>
              <a:rPr lang="en-US" dirty="0"/>
              <a:t> </a:t>
            </a:r>
            <a:r>
              <a:rPr lang="en-US" dirty="0" err="1"/>
              <a:t>предшколског</a:t>
            </a:r>
            <a:r>
              <a:rPr lang="en-US" dirty="0"/>
              <a:t> </a:t>
            </a:r>
            <a:r>
              <a:rPr lang="en-US" dirty="0" err="1"/>
              <a:t>узраста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 smtClean="0"/>
              <a:t>значајан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доприноси</a:t>
            </a:r>
            <a:r>
              <a:rPr lang="en-US" dirty="0"/>
              <a:t> </a:t>
            </a:r>
            <a:r>
              <a:rPr lang="en-US" dirty="0" err="1"/>
              <a:t>увођењу</a:t>
            </a:r>
            <a:r>
              <a:rPr lang="en-US" dirty="0"/>
              <a:t> </a:t>
            </a:r>
            <a:r>
              <a:rPr lang="en-US" dirty="0" err="1"/>
              <a:t>деце</a:t>
            </a:r>
            <a:r>
              <a:rPr lang="en-US" dirty="0"/>
              <a:t> у </a:t>
            </a:r>
            <a:r>
              <a:rPr lang="en-US" dirty="0" err="1"/>
              <a:t>свет</a:t>
            </a:r>
            <a:r>
              <a:rPr lang="en-US" dirty="0"/>
              <a:t> </a:t>
            </a:r>
            <a:r>
              <a:rPr lang="en-US" dirty="0" err="1"/>
              <a:t>уметности</a:t>
            </a:r>
            <a:r>
              <a:rPr lang="en-US" dirty="0"/>
              <a:t>, </a:t>
            </a:r>
            <a:r>
              <a:rPr lang="en-US" dirty="0" err="1"/>
              <a:t>естетике</a:t>
            </a:r>
            <a:r>
              <a:rPr lang="en-US" dirty="0"/>
              <a:t>, </a:t>
            </a:r>
            <a:r>
              <a:rPr lang="en-US" dirty="0" err="1"/>
              <a:t>комуникације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стицању</a:t>
            </a:r>
            <a:r>
              <a:rPr lang="en-US" dirty="0"/>
              <a:t> </a:t>
            </a:r>
            <a:r>
              <a:rPr lang="en-US" dirty="0" err="1"/>
              <a:t>интуитивних</a:t>
            </a:r>
            <a:r>
              <a:rPr lang="en-US" dirty="0"/>
              <a:t> и </a:t>
            </a:r>
            <a:r>
              <a:rPr lang="en-US" dirty="0" err="1"/>
              <a:t>метафоричких</a:t>
            </a:r>
            <a:r>
              <a:rPr lang="en-US" dirty="0"/>
              <a:t> </a:t>
            </a:r>
            <a:r>
              <a:rPr lang="en-US" dirty="0" err="1"/>
              <a:t>искустава</a:t>
            </a:r>
            <a:r>
              <a:rPr lang="en-US" dirty="0"/>
              <a:t> и </a:t>
            </a:r>
            <a:r>
              <a:rPr lang="en-US" dirty="0" err="1"/>
              <a:t>сазнања</a:t>
            </a:r>
            <a:r>
              <a:rPr lang="en-US" dirty="0"/>
              <a:t>. </a:t>
            </a:r>
            <a:endParaRPr lang="sr-Cyrl-RS" dirty="0" smtClean="0"/>
          </a:p>
          <a:p>
            <a:endParaRPr lang="sr-Cyrl-R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753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474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No-01</dc:creator>
  <cp:lastModifiedBy>No-01</cp:lastModifiedBy>
  <cp:revision>4</cp:revision>
  <dcterms:created xsi:type="dcterms:W3CDTF">2020-02-12T18:54:24Z</dcterms:created>
  <dcterms:modified xsi:type="dcterms:W3CDTF">2020-02-12T19:10:57Z</dcterms:modified>
</cp:coreProperties>
</file>