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A7F4DD-FAFE-4D06-8CBD-E654557717DF}" type="doc">
      <dgm:prSet loTypeId="urn:microsoft.com/office/officeart/2005/8/layout/vList6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sr-Latn-RS"/>
        </a:p>
      </dgm:t>
    </dgm:pt>
    <dgm:pt modelId="{7D854D2D-41B4-403D-BEA2-EB2427B67105}">
      <dgm:prSet phldrT="[Text]"/>
      <dgm:spPr/>
      <dgm:t>
        <a:bodyPr/>
        <a:lstStyle/>
        <a:p>
          <a:r>
            <a:rPr lang="sr-Cyrl-RS" dirty="0" smtClean="0"/>
            <a:t>ЈЕЗИК</a:t>
          </a:r>
          <a:endParaRPr lang="sr-Latn-RS" dirty="0"/>
        </a:p>
      </dgm:t>
    </dgm:pt>
    <dgm:pt modelId="{5DA01CBD-A485-4D0F-9E37-1CF84D0FD7CE}" type="parTrans" cxnId="{A5096506-209F-4E33-957D-B8B56C7ED409}">
      <dgm:prSet/>
      <dgm:spPr/>
      <dgm:t>
        <a:bodyPr/>
        <a:lstStyle/>
        <a:p>
          <a:endParaRPr lang="sr-Latn-RS"/>
        </a:p>
      </dgm:t>
    </dgm:pt>
    <dgm:pt modelId="{C19FBDCD-CD78-4C36-9D86-DF645278CAB2}" type="sibTrans" cxnId="{A5096506-209F-4E33-957D-B8B56C7ED409}">
      <dgm:prSet/>
      <dgm:spPr/>
      <dgm:t>
        <a:bodyPr/>
        <a:lstStyle/>
        <a:p>
          <a:endParaRPr lang="sr-Latn-RS"/>
        </a:p>
      </dgm:t>
    </dgm:pt>
    <dgm:pt modelId="{9579AD77-9B87-460A-8DF1-904E5717CFCF}">
      <dgm:prSet phldrT="[Text]"/>
      <dgm:spPr/>
      <dgm:t>
        <a:bodyPr/>
        <a:lstStyle/>
        <a:p>
          <a:r>
            <a:rPr lang="sr-Cyrl-RS" dirty="0" smtClean="0"/>
            <a:t>Систем</a:t>
          </a:r>
          <a:endParaRPr lang="sr-Latn-RS" dirty="0"/>
        </a:p>
      </dgm:t>
    </dgm:pt>
    <dgm:pt modelId="{78A18D49-FE1E-441D-8A17-4DAF85025A5F}" type="parTrans" cxnId="{E1789E1E-B7A3-4869-960B-EED064A73823}">
      <dgm:prSet/>
      <dgm:spPr/>
      <dgm:t>
        <a:bodyPr/>
        <a:lstStyle/>
        <a:p>
          <a:endParaRPr lang="sr-Latn-RS"/>
        </a:p>
      </dgm:t>
    </dgm:pt>
    <dgm:pt modelId="{BD6F5949-F3E2-4B1E-961E-1E7BFFDCF3EE}" type="sibTrans" cxnId="{E1789E1E-B7A3-4869-960B-EED064A73823}">
      <dgm:prSet/>
      <dgm:spPr/>
      <dgm:t>
        <a:bodyPr/>
        <a:lstStyle/>
        <a:p>
          <a:endParaRPr lang="sr-Latn-RS"/>
        </a:p>
      </dgm:t>
    </dgm:pt>
    <dgm:pt modelId="{ECCA6CE0-0BCC-4A9E-B231-AA7FE0952EFA}">
      <dgm:prSet phldrT="[Text]"/>
      <dgm:spPr/>
      <dgm:t>
        <a:bodyPr/>
        <a:lstStyle/>
        <a:p>
          <a:r>
            <a:rPr lang="sr-Cyrl-RS" dirty="0" smtClean="0"/>
            <a:t>ГОВОР</a:t>
          </a:r>
          <a:endParaRPr lang="sr-Latn-RS" dirty="0"/>
        </a:p>
      </dgm:t>
    </dgm:pt>
    <dgm:pt modelId="{CD3610DA-674D-4144-B0DB-89AEDAAC19C3}" type="parTrans" cxnId="{58C206D0-2655-4A81-AF32-EA0B6FD7A4AF}">
      <dgm:prSet/>
      <dgm:spPr/>
      <dgm:t>
        <a:bodyPr/>
        <a:lstStyle/>
        <a:p>
          <a:endParaRPr lang="sr-Latn-RS"/>
        </a:p>
      </dgm:t>
    </dgm:pt>
    <dgm:pt modelId="{6C934D17-A778-4164-94E5-0C3722281AB2}" type="sibTrans" cxnId="{58C206D0-2655-4A81-AF32-EA0B6FD7A4AF}">
      <dgm:prSet/>
      <dgm:spPr/>
      <dgm:t>
        <a:bodyPr/>
        <a:lstStyle/>
        <a:p>
          <a:endParaRPr lang="sr-Latn-RS"/>
        </a:p>
      </dgm:t>
    </dgm:pt>
    <dgm:pt modelId="{C724AA8D-9669-4F53-8849-D9AD5A3B0D46}">
      <dgm:prSet phldrT="[Text]"/>
      <dgm:spPr/>
      <dgm:t>
        <a:bodyPr/>
        <a:lstStyle/>
        <a:p>
          <a:r>
            <a:rPr lang="sr-Cyrl-RS" dirty="0" smtClean="0"/>
            <a:t>Реализација</a:t>
          </a:r>
          <a:endParaRPr lang="sr-Latn-RS" dirty="0"/>
        </a:p>
      </dgm:t>
    </dgm:pt>
    <dgm:pt modelId="{2DED9F24-88A8-48C1-A8D9-84369A230C6C}" type="parTrans" cxnId="{9D02B4AB-7C37-4E6C-8060-3815DD999EAB}">
      <dgm:prSet/>
      <dgm:spPr/>
      <dgm:t>
        <a:bodyPr/>
        <a:lstStyle/>
        <a:p>
          <a:endParaRPr lang="sr-Latn-RS"/>
        </a:p>
      </dgm:t>
    </dgm:pt>
    <dgm:pt modelId="{3351E578-5772-4E28-A92F-877500CEF2F4}" type="sibTrans" cxnId="{9D02B4AB-7C37-4E6C-8060-3815DD999EAB}">
      <dgm:prSet/>
      <dgm:spPr/>
      <dgm:t>
        <a:bodyPr/>
        <a:lstStyle/>
        <a:p>
          <a:endParaRPr lang="sr-Latn-RS"/>
        </a:p>
      </dgm:t>
    </dgm:pt>
    <dgm:pt modelId="{94B59A4C-9060-4BAE-A797-FDA01FF87A72}">
      <dgm:prSet phldrT="[Text]"/>
      <dgm:spPr/>
      <dgm:t>
        <a:bodyPr/>
        <a:lstStyle/>
        <a:p>
          <a:r>
            <a:rPr lang="sr-Cyrl-RS" dirty="0" smtClean="0"/>
            <a:t>Апстрактан</a:t>
          </a:r>
          <a:endParaRPr lang="sr-Latn-RS" dirty="0"/>
        </a:p>
      </dgm:t>
    </dgm:pt>
    <dgm:pt modelId="{5D8AF215-5055-462B-AC47-2C1756809106}" type="parTrans" cxnId="{EC955DE7-70B1-4923-8CA8-6D2E9C0F77A8}">
      <dgm:prSet/>
      <dgm:spPr/>
      <dgm:t>
        <a:bodyPr/>
        <a:lstStyle/>
        <a:p>
          <a:endParaRPr lang="sr-Latn-RS"/>
        </a:p>
      </dgm:t>
    </dgm:pt>
    <dgm:pt modelId="{1327E783-19B9-4453-9E45-EEDD48A9254A}" type="sibTrans" cxnId="{EC955DE7-70B1-4923-8CA8-6D2E9C0F77A8}">
      <dgm:prSet/>
      <dgm:spPr/>
      <dgm:t>
        <a:bodyPr/>
        <a:lstStyle/>
        <a:p>
          <a:endParaRPr lang="sr-Latn-RS"/>
        </a:p>
      </dgm:t>
    </dgm:pt>
    <dgm:pt modelId="{4BD0B9DD-1567-4C8A-9621-D5FE38F1C7F9}">
      <dgm:prSet phldrT="[Text]"/>
      <dgm:spPr/>
      <dgm:t>
        <a:bodyPr/>
        <a:lstStyle/>
        <a:p>
          <a:r>
            <a:rPr lang="sr-Cyrl-RS" dirty="0" smtClean="0"/>
            <a:t>Колективан</a:t>
          </a:r>
          <a:endParaRPr lang="sr-Latn-RS" dirty="0"/>
        </a:p>
      </dgm:t>
    </dgm:pt>
    <dgm:pt modelId="{1223D16B-CAD5-481C-A05A-27AF965B76B2}" type="parTrans" cxnId="{9AF30FC3-174A-4761-8138-0332A5351F47}">
      <dgm:prSet/>
      <dgm:spPr/>
      <dgm:t>
        <a:bodyPr/>
        <a:lstStyle/>
        <a:p>
          <a:endParaRPr lang="sr-Latn-RS"/>
        </a:p>
      </dgm:t>
    </dgm:pt>
    <dgm:pt modelId="{C673AB93-7563-4DF2-8FD3-140417FE2AC3}" type="sibTrans" cxnId="{9AF30FC3-174A-4761-8138-0332A5351F47}">
      <dgm:prSet/>
      <dgm:spPr/>
      <dgm:t>
        <a:bodyPr/>
        <a:lstStyle/>
        <a:p>
          <a:endParaRPr lang="sr-Latn-RS"/>
        </a:p>
      </dgm:t>
    </dgm:pt>
    <dgm:pt modelId="{D56D95E9-8C6D-4EDF-BEE3-AD0C537080D6}">
      <dgm:prSet phldrT="[Text]"/>
      <dgm:spPr/>
      <dgm:t>
        <a:bodyPr/>
        <a:lstStyle/>
        <a:p>
          <a:r>
            <a:rPr lang="sr-Cyrl-RS" dirty="0" smtClean="0"/>
            <a:t>Конкретан</a:t>
          </a:r>
          <a:endParaRPr lang="sr-Latn-RS" dirty="0"/>
        </a:p>
      </dgm:t>
    </dgm:pt>
    <dgm:pt modelId="{CFA65299-E550-4DB2-98F7-5E9BE4392938}" type="parTrans" cxnId="{0C07F2E5-9E77-4EA3-9BAC-FEE9A281C793}">
      <dgm:prSet/>
      <dgm:spPr/>
      <dgm:t>
        <a:bodyPr/>
        <a:lstStyle/>
        <a:p>
          <a:endParaRPr lang="sr-Latn-RS"/>
        </a:p>
      </dgm:t>
    </dgm:pt>
    <dgm:pt modelId="{EBF62015-C5FC-4AB3-8106-D85E50D6C713}" type="sibTrans" cxnId="{0C07F2E5-9E77-4EA3-9BAC-FEE9A281C793}">
      <dgm:prSet/>
      <dgm:spPr/>
      <dgm:t>
        <a:bodyPr/>
        <a:lstStyle/>
        <a:p>
          <a:endParaRPr lang="sr-Latn-RS"/>
        </a:p>
      </dgm:t>
    </dgm:pt>
    <dgm:pt modelId="{9FB0A8F6-9936-4BAE-9B22-8201FD3FA09B}">
      <dgm:prSet phldrT="[Text]"/>
      <dgm:spPr/>
      <dgm:t>
        <a:bodyPr/>
        <a:lstStyle/>
        <a:p>
          <a:r>
            <a:rPr lang="sr-Cyrl-RS" dirty="0" smtClean="0"/>
            <a:t>Индивидуалан</a:t>
          </a:r>
          <a:endParaRPr lang="sr-Latn-RS" dirty="0"/>
        </a:p>
      </dgm:t>
    </dgm:pt>
    <dgm:pt modelId="{692E4806-8C3F-4150-ABB7-AF9E4C9335DC}" type="parTrans" cxnId="{50AC2A17-A655-454F-89FC-431E6FAA2BFA}">
      <dgm:prSet/>
      <dgm:spPr/>
      <dgm:t>
        <a:bodyPr/>
        <a:lstStyle/>
        <a:p>
          <a:endParaRPr lang="sr-Latn-RS"/>
        </a:p>
      </dgm:t>
    </dgm:pt>
    <dgm:pt modelId="{A4D85A82-3B4D-4BBE-859C-B664044EF587}" type="sibTrans" cxnId="{50AC2A17-A655-454F-89FC-431E6FAA2BFA}">
      <dgm:prSet/>
      <dgm:spPr/>
      <dgm:t>
        <a:bodyPr/>
        <a:lstStyle/>
        <a:p>
          <a:endParaRPr lang="sr-Latn-RS"/>
        </a:p>
      </dgm:t>
    </dgm:pt>
    <dgm:pt modelId="{D8E2E3D1-11DF-4F71-BAE8-EC3DB3EDF522}" type="pres">
      <dgm:prSet presAssocID="{66A7F4DD-FAFE-4D06-8CBD-E654557717D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sr-Latn-RS"/>
        </a:p>
      </dgm:t>
    </dgm:pt>
    <dgm:pt modelId="{FC03E52B-5B10-497C-8300-7E3D5FD20EAC}" type="pres">
      <dgm:prSet presAssocID="{7D854D2D-41B4-403D-BEA2-EB2427B67105}" presName="linNode" presStyleCnt="0"/>
      <dgm:spPr/>
    </dgm:pt>
    <dgm:pt modelId="{9DB87E62-6872-45E7-9A5C-6624D5926EA7}" type="pres">
      <dgm:prSet presAssocID="{7D854D2D-41B4-403D-BEA2-EB2427B67105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8A13B200-0B04-4EFA-BEA4-AB1BF5C164DC}" type="pres">
      <dgm:prSet presAssocID="{7D854D2D-41B4-403D-BEA2-EB2427B67105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082A5634-F412-4394-AA00-9D75106D2AFC}" type="pres">
      <dgm:prSet presAssocID="{C19FBDCD-CD78-4C36-9D86-DF645278CAB2}" presName="spacing" presStyleCnt="0"/>
      <dgm:spPr/>
    </dgm:pt>
    <dgm:pt modelId="{A8D5EDED-DC3B-4E73-BBF1-D77B7F6E467C}" type="pres">
      <dgm:prSet presAssocID="{ECCA6CE0-0BCC-4A9E-B231-AA7FE0952EFA}" presName="linNode" presStyleCnt="0"/>
      <dgm:spPr/>
    </dgm:pt>
    <dgm:pt modelId="{BE216BA7-CB5D-45B0-9D43-405F82FFE14F}" type="pres">
      <dgm:prSet presAssocID="{ECCA6CE0-0BCC-4A9E-B231-AA7FE0952EFA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  <dgm:pt modelId="{F2430441-A98E-4DE6-B2A5-C666BDFC6EB0}" type="pres">
      <dgm:prSet presAssocID="{ECCA6CE0-0BCC-4A9E-B231-AA7FE0952EFA}" presName="childShp" presStyleLbl="bgAccFollowNode1" presStyleIdx="1" presStyleCnt="2" custLinFactNeighborX="-2310" custLinFactNeighborY="2570">
        <dgm:presLayoutVars>
          <dgm:bulletEnabled val="1"/>
        </dgm:presLayoutVars>
      </dgm:prSet>
      <dgm:spPr/>
      <dgm:t>
        <a:bodyPr/>
        <a:lstStyle/>
        <a:p>
          <a:endParaRPr lang="sr-Latn-RS"/>
        </a:p>
      </dgm:t>
    </dgm:pt>
  </dgm:ptLst>
  <dgm:cxnLst>
    <dgm:cxn modelId="{EC955DE7-70B1-4923-8CA8-6D2E9C0F77A8}" srcId="{7D854D2D-41B4-403D-BEA2-EB2427B67105}" destId="{94B59A4C-9060-4BAE-A797-FDA01FF87A72}" srcOrd="1" destOrd="0" parTransId="{5D8AF215-5055-462B-AC47-2C1756809106}" sibTransId="{1327E783-19B9-4453-9E45-EEDD48A9254A}"/>
    <dgm:cxn modelId="{C6BEC642-E2C0-442E-9946-261421E14E54}" type="presOf" srcId="{9579AD77-9B87-460A-8DF1-904E5717CFCF}" destId="{8A13B200-0B04-4EFA-BEA4-AB1BF5C164DC}" srcOrd="0" destOrd="0" presId="urn:microsoft.com/office/officeart/2005/8/layout/vList6"/>
    <dgm:cxn modelId="{D4ACFC0F-76CA-49A0-99AF-3C38EC9CD1AC}" type="presOf" srcId="{94B59A4C-9060-4BAE-A797-FDA01FF87A72}" destId="{8A13B200-0B04-4EFA-BEA4-AB1BF5C164DC}" srcOrd="0" destOrd="1" presId="urn:microsoft.com/office/officeart/2005/8/layout/vList6"/>
    <dgm:cxn modelId="{51B20B5F-6B77-44FD-838C-3D59054D1106}" type="presOf" srcId="{66A7F4DD-FAFE-4D06-8CBD-E654557717DF}" destId="{D8E2E3D1-11DF-4F71-BAE8-EC3DB3EDF522}" srcOrd="0" destOrd="0" presId="urn:microsoft.com/office/officeart/2005/8/layout/vList6"/>
    <dgm:cxn modelId="{58C206D0-2655-4A81-AF32-EA0B6FD7A4AF}" srcId="{66A7F4DD-FAFE-4D06-8CBD-E654557717DF}" destId="{ECCA6CE0-0BCC-4A9E-B231-AA7FE0952EFA}" srcOrd="1" destOrd="0" parTransId="{CD3610DA-674D-4144-B0DB-89AEDAAC19C3}" sibTransId="{6C934D17-A778-4164-94E5-0C3722281AB2}"/>
    <dgm:cxn modelId="{C828811F-D75A-402E-B63C-500216A0FDF4}" type="presOf" srcId="{C724AA8D-9669-4F53-8849-D9AD5A3B0D46}" destId="{F2430441-A98E-4DE6-B2A5-C666BDFC6EB0}" srcOrd="0" destOrd="0" presId="urn:microsoft.com/office/officeart/2005/8/layout/vList6"/>
    <dgm:cxn modelId="{174E38D5-1C65-4610-900D-A1ED3CB81E4C}" type="presOf" srcId="{4BD0B9DD-1567-4C8A-9621-D5FE38F1C7F9}" destId="{8A13B200-0B04-4EFA-BEA4-AB1BF5C164DC}" srcOrd="0" destOrd="2" presId="urn:microsoft.com/office/officeart/2005/8/layout/vList6"/>
    <dgm:cxn modelId="{DE58D9C5-CB7C-40CE-84CC-BACB74F3EFED}" type="presOf" srcId="{9FB0A8F6-9936-4BAE-9B22-8201FD3FA09B}" destId="{F2430441-A98E-4DE6-B2A5-C666BDFC6EB0}" srcOrd="0" destOrd="2" presId="urn:microsoft.com/office/officeart/2005/8/layout/vList6"/>
    <dgm:cxn modelId="{0C07F2E5-9E77-4EA3-9BAC-FEE9A281C793}" srcId="{ECCA6CE0-0BCC-4A9E-B231-AA7FE0952EFA}" destId="{D56D95E9-8C6D-4EDF-BEE3-AD0C537080D6}" srcOrd="1" destOrd="0" parTransId="{CFA65299-E550-4DB2-98F7-5E9BE4392938}" sibTransId="{EBF62015-C5FC-4AB3-8106-D85E50D6C713}"/>
    <dgm:cxn modelId="{B3941B0F-3BD5-430B-A944-DFE7E276CA71}" type="presOf" srcId="{D56D95E9-8C6D-4EDF-BEE3-AD0C537080D6}" destId="{F2430441-A98E-4DE6-B2A5-C666BDFC6EB0}" srcOrd="0" destOrd="1" presId="urn:microsoft.com/office/officeart/2005/8/layout/vList6"/>
    <dgm:cxn modelId="{A5096506-209F-4E33-957D-B8B56C7ED409}" srcId="{66A7F4DD-FAFE-4D06-8CBD-E654557717DF}" destId="{7D854D2D-41B4-403D-BEA2-EB2427B67105}" srcOrd="0" destOrd="0" parTransId="{5DA01CBD-A485-4D0F-9E37-1CF84D0FD7CE}" sibTransId="{C19FBDCD-CD78-4C36-9D86-DF645278CAB2}"/>
    <dgm:cxn modelId="{9D02B4AB-7C37-4E6C-8060-3815DD999EAB}" srcId="{ECCA6CE0-0BCC-4A9E-B231-AA7FE0952EFA}" destId="{C724AA8D-9669-4F53-8849-D9AD5A3B0D46}" srcOrd="0" destOrd="0" parTransId="{2DED9F24-88A8-48C1-A8D9-84369A230C6C}" sibTransId="{3351E578-5772-4E28-A92F-877500CEF2F4}"/>
    <dgm:cxn modelId="{AC934E43-5C46-4457-B318-7D9C9815F12E}" type="presOf" srcId="{7D854D2D-41B4-403D-BEA2-EB2427B67105}" destId="{9DB87E62-6872-45E7-9A5C-6624D5926EA7}" srcOrd="0" destOrd="0" presId="urn:microsoft.com/office/officeart/2005/8/layout/vList6"/>
    <dgm:cxn modelId="{E1789E1E-B7A3-4869-960B-EED064A73823}" srcId="{7D854D2D-41B4-403D-BEA2-EB2427B67105}" destId="{9579AD77-9B87-460A-8DF1-904E5717CFCF}" srcOrd="0" destOrd="0" parTransId="{78A18D49-FE1E-441D-8A17-4DAF85025A5F}" sibTransId="{BD6F5949-F3E2-4B1E-961E-1E7BFFDCF3EE}"/>
    <dgm:cxn modelId="{50AC2A17-A655-454F-89FC-431E6FAA2BFA}" srcId="{ECCA6CE0-0BCC-4A9E-B231-AA7FE0952EFA}" destId="{9FB0A8F6-9936-4BAE-9B22-8201FD3FA09B}" srcOrd="2" destOrd="0" parTransId="{692E4806-8C3F-4150-ABB7-AF9E4C9335DC}" sibTransId="{A4D85A82-3B4D-4BBE-859C-B664044EF587}"/>
    <dgm:cxn modelId="{9AF30FC3-174A-4761-8138-0332A5351F47}" srcId="{7D854D2D-41B4-403D-BEA2-EB2427B67105}" destId="{4BD0B9DD-1567-4C8A-9621-D5FE38F1C7F9}" srcOrd="2" destOrd="0" parTransId="{1223D16B-CAD5-481C-A05A-27AF965B76B2}" sibTransId="{C673AB93-7563-4DF2-8FD3-140417FE2AC3}"/>
    <dgm:cxn modelId="{F29C29E6-A5EF-442A-BA19-8F3502904332}" type="presOf" srcId="{ECCA6CE0-0BCC-4A9E-B231-AA7FE0952EFA}" destId="{BE216BA7-CB5D-45B0-9D43-405F82FFE14F}" srcOrd="0" destOrd="0" presId="urn:microsoft.com/office/officeart/2005/8/layout/vList6"/>
    <dgm:cxn modelId="{72F335F4-8CA3-427C-AC02-E8CF92EC29BF}" type="presParOf" srcId="{D8E2E3D1-11DF-4F71-BAE8-EC3DB3EDF522}" destId="{FC03E52B-5B10-497C-8300-7E3D5FD20EAC}" srcOrd="0" destOrd="0" presId="urn:microsoft.com/office/officeart/2005/8/layout/vList6"/>
    <dgm:cxn modelId="{9D7FD67D-4436-46D5-A55D-ABA4EC4C172A}" type="presParOf" srcId="{FC03E52B-5B10-497C-8300-7E3D5FD20EAC}" destId="{9DB87E62-6872-45E7-9A5C-6624D5926EA7}" srcOrd="0" destOrd="0" presId="urn:microsoft.com/office/officeart/2005/8/layout/vList6"/>
    <dgm:cxn modelId="{1A4A5B78-CC10-40E3-AE2E-1BEDA50EF165}" type="presParOf" srcId="{FC03E52B-5B10-497C-8300-7E3D5FD20EAC}" destId="{8A13B200-0B04-4EFA-BEA4-AB1BF5C164DC}" srcOrd="1" destOrd="0" presId="urn:microsoft.com/office/officeart/2005/8/layout/vList6"/>
    <dgm:cxn modelId="{C715F0D0-C271-4C4C-A8DA-1B66D1BE796F}" type="presParOf" srcId="{D8E2E3D1-11DF-4F71-BAE8-EC3DB3EDF522}" destId="{082A5634-F412-4394-AA00-9D75106D2AFC}" srcOrd="1" destOrd="0" presId="urn:microsoft.com/office/officeart/2005/8/layout/vList6"/>
    <dgm:cxn modelId="{AAFCFB58-229F-4418-B402-1371B32EA50F}" type="presParOf" srcId="{D8E2E3D1-11DF-4F71-BAE8-EC3DB3EDF522}" destId="{A8D5EDED-DC3B-4E73-BBF1-D77B7F6E467C}" srcOrd="2" destOrd="0" presId="urn:microsoft.com/office/officeart/2005/8/layout/vList6"/>
    <dgm:cxn modelId="{5C2740C5-0E1C-4FA6-9535-6F3B470B5CC0}" type="presParOf" srcId="{A8D5EDED-DC3B-4E73-BBF1-D77B7F6E467C}" destId="{BE216BA7-CB5D-45B0-9D43-405F82FFE14F}" srcOrd="0" destOrd="0" presId="urn:microsoft.com/office/officeart/2005/8/layout/vList6"/>
    <dgm:cxn modelId="{00973E9C-28C6-4095-B357-2D0095A525FB}" type="presParOf" srcId="{A8D5EDED-DC3B-4E73-BBF1-D77B7F6E467C}" destId="{F2430441-A98E-4DE6-B2A5-C666BDFC6EB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13B200-0B04-4EFA-BEA4-AB1BF5C164DC}">
      <dsp:nvSpPr>
        <dsp:cNvPr id="0" name=""/>
        <dsp:cNvSpPr/>
      </dsp:nvSpPr>
      <dsp:spPr>
        <a:xfrm>
          <a:off x="2788132" y="389"/>
          <a:ext cx="4182199" cy="1518234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300" kern="1200" dirty="0" smtClean="0"/>
            <a:t>Систем</a:t>
          </a:r>
          <a:endParaRPr lang="sr-Latn-R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300" kern="1200" dirty="0" smtClean="0"/>
            <a:t>Апстрактан</a:t>
          </a:r>
          <a:endParaRPr lang="sr-Latn-R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300" kern="1200" dirty="0" smtClean="0"/>
            <a:t>Колективан</a:t>
          </a:r>
          <a:endParaRPr lang="sr-Latn-RS" sz="2300" kern="1200" dirty="0"/>
        </a:p>
      </dsp:txBody>
      <dsp:txXfrm>
        <a:off x="2788132" y="190168"/>
        <a:ext cx="3612861" cy="1138676"/>
      </dsp:txXfrm>
    </dsp:sp>
    <dsp:sp modelId="{9DB87E62-6872-45E7-9A5C-6624D5926EA7}">
      <dsp:nvSpPr>
        <dsp:cNvPr id="0" name=""/>
        <dsp:cNvSpPr/>
      </dsp:nvSpPr>
      <dsp:spPr>
        <a:xfrm>
          <a:off x="0" y="389"/>
          <a:ext cx="2788132" cy="151823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110490" rIns="220980" bIns="11049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5800" kern="1200" dirty="0" smtClean="0"/>
            <a:t>ЈЕЗИК</a:t>
          </a:r>
          <a:endParaRPr lang="sr-Latn-RS" sz="5800" kern="1200" dirty="0"/>
        </a:p>
      </dsp:txBody>
      <dsp:txXfrm>
        <a:off x="74114" y="74503"/>
        <a:ext cx="2639904" cy="1370006"/>
      </dsp:txXfrm>
    </dsp:sp>
    <dsp:sp modelId="{F2430441-A98E-4DE6-B2A5-C666BDFC6EB0}">
      <dsp:nvSpPr>
        <dsp:cNvPr id="0" name=""/>
        <dsp:cNvSpPr/>
      </dsp:nvSpPr>
      <dsp:spPr>
        <a:xfrm>
          <a:off x="2723726" y="1670836"/>
          <a:ext cx="4182199" cy="1518234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865992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tint val="40000"/>
              <a:alpha val="90000"/>
              <a:hueOff val="865992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300" kern="1200" dirty="0" smtClean="0"/>
            <a:t>Реализација</a:t>
          </a:r>
          <a:endParaRPr lang="sr-Latn-R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300" kern="1200" dirty="0" smtClean="0"/>
            <a:t>Конкретан</a:t>
          </a:r>
          <a:endParaRPr lang="sr-Latn-R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2300" kern="1200" dirty="0" smtClean="0"/>
            <a:t>Индивидуалан</a:t>
          </a:r>
          <a:endParaRPr lang="sr-Latn-RS" sz="2300" kern="1200" dirty="0"/>
        </a:p>
      </dsp:txBody>
      <dsp:txXfrm>
        <a:off x="2723726" y="1860615"/>
        <a:ext cx="3612861" cy="1138676"/>
      </dsp:txXfrm>
    </dsp:sp>
    <dsp:sp modelId="{BE216BA7-CB5D-45B0-9D43-405F82FFE14F}">
      <dsp:nvSpPr>
        <dsp:cNvPr id="0" name=""/>
        <dsp:cNvSpPr/>
      </dsp:nvSpPr>
      <dsp:spPr>
        <a:xfrm>
          <a:off x="0" y="1670447"/>
          <a:ext cx="2788132" cy="1518234"/>
        </a:xfrm>
        <a:prstGeom prst="roundRect">
          <a:avLst/>
        </a:prstGeom>
        <a:solidFill>
          <a:schemeClr val="accent4">
            <a:hueOff val="763105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110490" rIns="220980" bIns="11049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5800" kern="1200" dirty="0" smtClean="0"/>
            <a:t>ГОВОР</a:t>
          </a:r>
          <a:endParaRPr lang="sr-Latn-RS" sz="5800" kern="1200" dirty="0"/>
        </a:p>
      </dsp:txBody>
      <dsp:txXfrm>
        <a:off x="74114" y="1744561"/>
        <a:ext cx="2639904" cy="13700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866385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18317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9561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2177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4218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823857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70448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953270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995922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18022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80038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91543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17289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37387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64268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01510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5E1B0-EB4C-4E1C-A7F1-5DA2CC59B1CC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C8ABE5D-BF85-4B21-B194-D7CC6FBB15BD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86106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8279" y="2404531"/>
            <a:ext cx="7766936" cy="1646302"/>
          </a:xfrm>
        </p:spPr>
        <p:txBody>
          <a:bodyPr/>
          <a:lstStyle/>
          <a:p>
            <a:pPr algn="ctr"/>
            <a:r>
              <a:rPr lang="sr-Cyrl-RS" dirty="0" smtClean="0"/>
              <a:t>МЕТОДИКА РАЗВОЈА ГОВОРА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3200" dirty="0" smtClean="0">
                <a:solidFill>
                  <a:srgbClr val="7030A0"/>
                </a:solidFill>
              </a:rPr>
              <a:t>Однос језика и говора</a:t>
            </a:r>
            <a:endParaRPr lang="sr-Latn-RS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82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Место језика у људском животу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55313"/>
            <a:ext cx="8596668" cy="4586049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sr-Cyrl-RS" sz="2400" dirty="0" smtClean="0"/>
              <a:t>Једино човек има способност да се служи језиком као најсавршенијим симболичким системом</a:t>
            </a:r>
            <a:r>
              <a:rPr lang="sr-Latn-RS" sz="2400" dirty="0" smtClean="0"/>
              <a:t>.</a:t>
            </a:r>
            <a:endParaRPr lang="sr-Cyrl-RS" sz="2400" dirty="0" smtClean="0"/>
          </a:p>
          <a:p>
            <a:pPr algn="just"/>
            <a:r>
              <a:rPr lang="sr-Cyrl-CS" sz="2400" dirty="0"/>
              <a:t>Нераздвојан пратилац човека од рођења па до смрти, језик је основно средство споразумевања и изражавања </a:t>
            </a:r>
            <a:r>
              <a:rPr lang="sr-Cyrl-CS" sz="2400" dirty="0" smtClean="0"/>
              <a:t>мисли</a:t>
            </a:r>
            <a:r>
              <a:rPr lang="sr-Latn-RS" sz="2400" dirty="0" smtClean="0"/>
              <a:t>.</a:t>
            </a:r>
            <a:r>
              <a:rPr lang="sr-Cyrl-CS" sz="2400" dirty="0" smtClean="0"/>
              <a:t> </a:t>
            </a:r>
            <a:endParaRPr lang="sr-Cyrl-RS" sz="2400" dirty="0" smtClean="0"/>
          </a:p>
          <a:p>
            <a:pPr algn="just"/>
            <a:r>
              <a:rPr lang="sr-Cyrl-RS" sz="2400" dirty="0" smtClean="0"/>
              <a:t>Језик сваког појединца одређује на општем, посебном и појединачном плану</a:t>
            </a:r>
            <a:r>
              <a:rPr lang="sr-Latn-RS" sz="2400" dirty="0" smtClean="0"/>
              <a:t>.</a:t>
            </a:r>
            <a:endParaRPr lang="sr-Cyrl-RS" sz="2400" dirty="0" smtClean="0"/>
          </a:p>
          <a:p>
            <a:pPr algn="just"/>
            <a:r>
              <a:rPr lang="sr-Cyrl-CS" sz="2400" dirty="0"/>
              <a:t>Проучавајући језик више сазнајемо о самом </a:t>
            </a:r>
            <a:r>
              <a:rPr lang="sr-Cyrl-CS" sz="2400" dirty="0" smtClean="0"/>
              <a:t>човеку</a:t>
            </a:r>
            <a:r>
              <a:rPr lang="sr-Latn-RS" sz="2400" dirty="0" smtClean="0"/>
              <a:t>.</a:t>
            </a:r>
            <a:r>
              <a:rPr lang="sr-Cyrl-CS" sz="2400" dirty="0"/>
              <a:t> Човеков свеукупни развој незамислив без усавршавања и развоја језика</a:t>
            </a:r>
            <a:r>
              <a:rPr lang="sr-Cyrl-CS" sz="2400" dirty="0" smtClean="0"/>
              <a:t>.</a:t>
            </a:r>
            <a:endParaRPr lang="sr-Cyrl-CS" sz="2400" dirty="0"/>
          </a:p>
          <a:p>
            <a:pPr algn="just"/>
            <a:r>
              <a:rPr lang="sr-Cyrl-CS" sz="2400" dirty="0"/>
              <a:t>Све што се дешавало у друштву, има свој траг у језику. </a:t>
            </a:r>
            <a:endParaRPr lang="sr-Cyrl-CS" sz="2400" dirty="0" smtClean="0"/>
          </a:p>
          <a:p>
            <a:pPr algn="just"/>
            <a:r>
              <a:rPr lang="sr-Cyrl-CS" sz="2400" dirty="0"/>
              <a:t>Без језика не би био могућ ни развој људске мисли, без њега није могуће ни стицање нових сазнања, као ни очување стечених, нити њихово даље преношење кроз простор и време. </a:t>
            </a:r>
            <a:endParaRPr lang="sr-Cyrl-CS" sz="2400" dirty="0" smtClean="0"/>
          </a:p>
          <a:p>
            <a:pPr algn="just"/>
            <a:r>
              <a:rPr lang="sr-Cyrl-CS" sz="2400" dirty="0"/>
              <a:t>Језик је једна енергија, у њему се све креће и језичка еволуција непрекидно тече.</a:t>
            </a:r>
            <a:endParaRPr lang="sr-Latn-RS" sz="2400" dirty="0"/>
          </a:p>
          <a:p>
            <a:endParaRPr lang="sr-Latn-RS" sz="2400" dirty="0"/>
          </a:p>
        </p:txBody>
      </p:sp>
    </p:spTree>
    <p:extLst>
      <p:ext uri="{BB962C8B-B14F-4D97-AF65-F5344CB8AC3E}">
        <p14:creationId xmlns:p14="http://schemas.microsoft.com/office/powerpoint/2010/main" val="246549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 smtClean="0"/>
              <a:t>Функције језика</a:t>
            </a:r>
            <a:endParaRPr lang="sr-Latn-R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sz="2000" dirty="0" smtClean="0"/>
              <a:t>комуникативна </a:t>
            </a:r>
          </a:p>
          <a:p>
            <a:r>
              <a:rPr lang="sr-Cyrl-CS" sz="2000" dirty="0"/>
              <a:t>сазнајна или </a:t>
            </a:r>
            <a:r>
              <a:rPr lang="sr-Cyrl-CS" sz="2000" dirty="0" smtClean="0"/>
              <a:t>когнитивна </a:t>
            </a:r>
          </a:p>
          <a:p>
            <a:r>
              <a:rPr lang="sr-Cyrl-CS" sz="2000" dirty="0"/>
              <a:t>афективна, функција изражавања или </a:t>
            </a:r>
            <a:r>
              <a:rPr lang="sr-Cyrl-CS" sz="2000" dirty="0" smtClean="0"/>
              <a:t>експресивна </a:t>
            </a:r>
          </a:p>
          <a:p>
            <a:r>
              <a:rPr lang="sr-Cyrl-CS" sz="2000" dirty="0" smtClean="0"/>
              <a:t>естетска</a:t>
            </a:r>
          </a:p>
          <a:p>
            <a:r>
              <a:rPr lang="sr-Cyrl-CS" sz="2000" dirty="0" smtClean="0"/>
              <a:t>културна </a:t>
            </a:r>
            <a:r>
              <a:rPr lang="sr-Cyrl-CS" sz="2000" dirty="0"/>
              <a:t>или </a:t>
            </a:r>
            <a:r>
              <a:rPr lang="sr-Cyrl-CS" sz="2000" dirty="0" smtClean="0"/>
              <a:t>акумулативна</a:t>
            </a:r>
          </a:p>
          <a:p>
            <a:r>
              <a:rPr lang="sr-Cyrl-CS" sz="2000" dirty="0" smtClean="0"/>
              <a:t>контактна </a:t>
            </a:r>
          </a:p>
          <a:p>
            <a:r>
              <a:rPr lang="sr-Cyrl-CS" sz="2000" dirty="0"/>
              <a:t>м</a:t>
            </a:r>
            <a:r>
              <a:rPr lang="sr-Cyrl-CS" sz="2000" dirty="0" smtClean="0"/>
              <a:t>етајезичка</a:t>
            </a:r>
          </a:p>
          <a:p>
            <a:r>
              <a:rPr lang="sr-Cyrl-CS" sz="2000" dirty="0"/>
              <a:t>м</a:t>
            </a:r>
            <a:r>
              <a:rPr lang="sr-Cyrl-CS" sz="2000" dirty="0" smtClean="0"/>
              <a:t>агијска, итд.</a:t>
            </a: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val="15680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Однос језика и говора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9668" y="1390205"/>
            <a:ext cx="8352000" cy="42769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Језик </a:t>
            </a:r>
          </a:p>
          <a:p>
            <a:endParaRPr lang="sr-Cyrl-RS" dirty="0" smtClean="0"/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sz="3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Говор</a:t>
            </a:r>
            <a:endParaRPr lang="sr-Latn-RS" sz="36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  <a:p>
            <a:pPr marL="0" indent="0">
              <a:buNone/>
            </a:pPr>
            <a:endParaRPr lang="sr-Cyrl-RS" dirty="0" smtClean="0"/>
          </a:p>
          <a:p>
            <a:endParaRPr lang="sr-Cyrl-RS" dirty="0" smtClean="0"/>
          </a:p>
          <a:p>
            <a:r>
              <a:rPr lang="sr-Cyrl-RS" dirty="0"/>
              <a:t>Језик и говор су условљени један другим.</a:t>
            </a:r>
          </a:p>
          <a:p>
            <a:r>
              <a:rPr lang="sr-Cyrl-RS" dirty="0" smtClean="0"/>
              <a:t>Говор је реализација језика а језик је организација говора.</a:t>
            </a:r>
          </a:p>
          <a:p>
            <a:r>
              <a:rPr lang="sr-Cyrl-RS" dirty="0" smtClean="0"/>
              <a:t>Говор произилази из језика а језик се остварује у говору.</a:t>
            </a:r>
          </a:p>
        </p:txBody>
      </p:sp>
      <p:sp>
        <p:nvSpPr>
          <p:cNvPr id="4" name="Rectangular Callout 3"/>
          <p:cNvSpPr/>
          <p:nvPr/>
        </p:nvSpPr>
        <p:spPr>
          <a:xfrm>
            <a:off x="3503038" y="1298259"/>
            <a:ext cx="5893298" cy="1441005"/>
          </a:xfrm>
          <a:prstGeom prst="wedgeRectCallout">
            <a:avLst>
              <a:gd name="adj1" fmla="val -74330"/>
              <a:gd name="adj2" fmla="val -244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>
                <a:solidFill>
                  <a:srgbClr val="002060"/>
                </a:solidFill>
              </a:rPr>
              <a:t>је скуп звучних артикулисаних знакова створених радом говорних органа и повезаних у систем </a:t>
            </a:r>
          </a:p>
          <a:p>
            <a:pPr algn="ctr"/>
            <a:r>
              <a:rPr lang="sr-Cyrl-RS" dirty="0" smtClean="0">
                <a:solidFill>
                  <a:srgbClr val="002060"/>
                </a:solidFill>
              </a:rPr>
              <a:t>и скуп правила којима се одређује употреба тих знакова.</a:t>
            </a:r>
          </a:p>
          <a:p>
            <a:pPr algn="ctr"/>
            <a:endParaRPr lang="sr-Latn-RS" dirty="0"/>
          </a:p>
        </p:txBody>
      </p:sp>
      <p:sp>
        <p:nvSpPr>
          <p:cNvPr id="6" name="Oval Callout 5"/>
          <p:cNvSpPr/>
          <p:nvPr/>
        </p:nvSpPr>
        <p:spPr>
          <a:xfrm>
            <a:off x="3224843" y="2839663"/>
            <a:ext cx="6449687" cy="1378039"/>
          </a:xfrm>
          <a:prstGeom prst="wedgeEllipseCallout">
            <a:avLst>
              <a:gd name="adj1" fmla="val -66512"/>
              <a:gd name="adj2" fmla="val -84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>
                <a:solidFill>
                  <a:srgbClr val="002060"/>
                </a:solidFill>
              </a:rPr>
              <a:t>Говор је употребљен језик-систем</a:t>
            </a:r>
          </a:p>
          <a:p>
            <a:pPr algn="ctr"/>
            <a:endParaRPr lang="sr-Latn-R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2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8439"/>
          </a:xfrm>
        </p:spPr>
        <p:txBody>
          <a:bodyPr/>
          <a:lstStyle/>
          <a:p>
            <a:pPr algn="ctr"/>
            <a:r>
              <a:rPr lang="sr-Cyrl-RS" dirty="0" smtClean="0"/>
              <a:t>Однос језика и говора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09859"/>
            <a:ext cx="8596668" cy="4431503"/>
          </a:xfrm>
        </p:spPr>
        <p:txBody>
          <a:bodyPr/>
          <a:lstStyle/>
          <a:p>
            <a:r>
              <a:rPr lang="sr-Cyrl-RS" dirty="0" smtClean="0"/>
              <a:t>Однос језика и говора је однос: општег и посебног, апстрактног и конкретног, колективног и индивидуалног</a:t>
            </a:r>
            <a:endParaRPr lang="sr-Latn-RS" dirty="0" smtClean="0"/>
          </a:p>
          <a:p>
            <a:pPr marL="0" indent="0">
              <a:buNone/>
            </a:pPr>
            <a:endParaRPr lang="sr-Latn-R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52158390"/>
              </p:ext>
            </p:extLst>
          </p:nvPr>
        </p:nvGraphicFramePr>
        <p:xfrm>
          <a:off x="1426694" y="2588653"/>
          <a:ext cx="6970332" cy="3189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509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Елементи језика и говора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Зову се јединице језика</a:t>
            </a:r>
          </a:p>
          <a:p>
            <a:r>
              <a:rPr lang="sr-Cyrl-RS" dirty="0" smtClean="0"/>
              <a:t>То су: глас, слог, реч, синтагма и реченица.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0391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</TotalTime>
  <Words>271</Words>
  <Application>Microsoft Office PowerPoint</Application>
  <PresentationFormat>Widescreen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 3</vt:lpstr>
      <vt:lpstr>Facet</vt:lpstr>
      <vt:lpstr>МЕТОДИКА РАЗВОЈА ГОВОРА</vt:lpstr>
      <vt:lpstr>Место језика у људском животу</vt:lpstr>
      <vt:lpstr>Функције језика</vt:lpstr>
      <vt:lpstr>Однос језика и говора</vt:lpstr>
      <vt:lpstr>Однос језика и говора</vt:lpstr>
      <vt:lpstr>Елементи језика и говора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РАЗВОЈА ГОВОРА</dc:title>
  <dc:creator>Mirjana</dc:creator>
  <cp:lastModifiedBy>No-01</cp:lastModifiedBy>
  <cp:revision>14</cp:revision>
  <dcterms:created xsi:type="dcterms:W3CDTF">2017-02-21T22:14:15Z</dcterms:created>
  <dcterms:modified xsi:type="dcterms:W3CDTF">2020-02-10T19:19:49Z</dcterms:modified>
</cp:coreProperties>
</file>